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648" r:id="rId4"/>
    <p:sldMasterId id="2147483671" r:id="rId5"/>
  </p:sldMasterIdLst>
  <p:notesMasterIdLst>
    <p:notesMasterId r:id="rId21"/>
  </p:notesMasterIdLst>
  <p:handoutMasterIdLst>
    <p:handoutMasterId r:id="rId22"/>
  </p:handoutMasterIdLst>
  <p:sldIdLst>
    <p:sldId id="283" r:id="rId6"/>
    <p:sldId id="282" r:id="rId7"/>
    <p:sldId id="256" r:id="rId8"/>
    <p:sldId id="270" r:id="rId9"/>
    <p:sldId id="271" r:id="rId10"/>
    <p:sldId id="269" r:id="rId11"/>
    <p:sldId id="273" r:id="rId12"/>
    <p:sldId id="274" r:id="rId13"/>
    <p:sldId id="277" r:id="rId14"/>
    <p:sldId id="272" r:id="rId15"/>
    <p:sldId id="276" r:id="rId16"/>
    <p:sldId id="275" r:id="rId17"/>
    <p:sldId id="279" r:id="rId18"/>
    <p:sldId id="280" r:id="rId19"/>
    <p:sldId id="267"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3A4BCD9-242A-64FC-0F08-2F0AF2604A0A}" name="Abigail Aldridge" initials="AA" userId="d0a76afd6a6e8b30" providerId="Windows Live"/>
  <p188:author id="{B3FED6F6-19C3-3EE6-64F3-71CBF932B817}" name="Lignon Lignon" initials="LL" userId="d645555375e2f66e"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F9D2E26-59DD-4B50-A005-40818E7EE240}" v="3" dt="2022-07-21T00:25:25.156"/>
    <p1510:client id="{985DCB97-5737-4FA8-AB1F-943734B088F9}" v="1" dt="2022-07-21T01:09:45.073"/>
    <p1510:client id="{A51F272E-FBD0-4392-B513-4A04624106EA}" v="20" dt="2022-07-20T14:38:23.622"/>
    <p1510:client id="{CB25679D-DB5A-481C-8898-7AA6A3650481}" v="13" dt="2022-07-20T01:08:43.7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16" autoAdjust="0"/>
    <p:restoredTop sz="94641" autoAdjust="0"/>
  </p:normalViewPr>
  <p:slideViewPr>
    <p:cSldViewPr snapToGrid="0">
      <p:cViewPr varScale="1">
        <p:scale>
          <a:sx n="70" d="100"/>
          <a:sy n="70" d="100"/>
        </p:scale>
        <p:origin x="492" y="54"/>
      </p:cViewPr>
      <p:guideLst>
        <p:guide orient="horz" pos="2160"/>
        <p:guide pos="3840"/>
      </p:guideLst>
    </p:cSldViewPr>
  </p:slideViewPr>
  <p:notesTextViewPr>
    <p:cViewPr>
      <p:scale>
        <a:sx n="1" d="1"/>
        <a:sy n="1" d="1"/>
      </p:scale>
      <p:origin x="0" y="0"/>
    </p:cViewPr>
  </p:notesTextViewPr>
  <p:notesViewPr>
    <p:cSldViewPr snapToGrid="0">
      <p:cViewPr varScale="1">
        <p:scale>
          <a:sx n="68" d="100"/>
          <a:sy n="68" d="100"/>
        </p:scale>
        <p:origin x="3288" y="32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presProps" Target="presProps.xml"/><Relationship Id="rId28" Type="http://schemas.microsoft.com/office/2018/10/relationships/authors" Target="author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handoutMaster" Target="handoutMasters/handoutMaster1.xml"/><Relationship Id="rId27" Type="http://schemas.microsoft.com/office/2015/10/relationships/revisionInfo" Target="revisionInfo.xml"/></Relationships>
</file>

<file path=ppt/diagrams/_rels/data1.xml.rels><?xml version="1.0" encoding="UTF-8" standalone="yes"?>
<Relationships xmlns="http://schemas.openxmlformats.org/package/2006/relationships"><Relationship Id="rId8" Type="http://schemas.openxmlformats.org/officeDocument/2006/relationships/hyperlink" Target="https://freesvg.org/computer-monitoring-icon-vector-illustration" TargetMode="External"/><Relationship Id="rId13" Type="http://schemas.openxmlformats.org/officeDocument/2006/relationships/image" Target="../media/image37.jpg"/><Relationship Id="rId3" Type="http://schemas.openxmlformats.org/officeDocument/2006/relationships/image" Target="../media/image32.png"/><Relationship Id="rId7" Type="http://schemas.openxmlformats.org/officeDocument/2006/relationships/image" Target="../media/image34.png"/><Relationship Id="rId12" Type="http://schemas.openxmlformats.org/officeDocument/2006/relationships/hyperlink" Target="https://pixabay.com/fr/injection-vaccin-coup-de-feu-40696/" TargetMode="External"/><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hyperlink" Target="https://pxhere.com/en/photo/1625055" TargetMode="External"/><Relationship Id="rId11" Type="http://schemas.openxmlformats.org/officeDocument/2006/relationships/image" Target="../media/image36.png"/><Relationship Id="rId5" Type="http://schemas.openxmlformats.org/officeDocument/2006/relationships/image" Target="../media/image33.jpg"/><Relationship Id="rId10" Type="http://schemas.openxmlformats.org/officeDocument/2006/relationships/hyperlink" Target="https://www.wisc-online.com/asset-repository/viewasset?id=1435" TargetMode="External"/><Relationship Id="rId4" Type="http://schemas.openxmlformats.org/officeDocument/2006/relationships/hyperlink" Target="https://freepngimg.com/png/13512-insurance-picture" TargetMode="External"/><Relationship Id="rId9" Type="http://schemas.openxmlformats.org/officeDocument/2006/relationships/image" Target="../media/image35.png"/><Relationship Id="rId14" Type="http://schemas.openxmlformats.org/officeDocument/2006/relationships/hyperlink" Target="https://hodges-model.blogspot.com/2020/06/1st-who-infodemiology-conference.html" TargetMode="External"/></Relationships>
</file>

<file path=ppt/diagrams/_rels/drawing1.xml.rels><?xml version="1.0" encoding="UTF-8" standalone="yes"?>
<Relationships xmlns="http://schemas.openxmlformats.org/package/2006/relationships"><Relationship Id="rId8" Type="http://schemas.openxmlformats.org/officeDocument/2006/relationships/hyperlink" Target="https://freesvg.org/computer-monitoring-icon-vector-illustration" TargetMode="External"/><Relationship Id="rId13" Type="http://schemas.openxmlformats.org/officeDocument/2006/relationships/image" Target="../media/image37.jpg"/><Relationship Id="rId3" Type="http://schemas.openxmlformats.org/officeDocument/2006/relationships/image" Target="../media/image32.png"/><Relationship Id="rId7" Type="http://schemas.openxmlformats.org/officeDocument/2006/relationships/image" Target="../media/image34.png"/><Relationship Id="rId12" Type="http://schemas.openxmlformats.org/officeDocument/2006/relationships/hyperlink" Target="https://pixabay.com/fr/injection-vaccin-coup-de-feu-40696/" TargetMode="External"/><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hyperlink" Target="https://pxhere.com/en/photo/1625055" TargetMode="External"/><Relationship Id="rId11" Type="http://schemas.openxmlformats.org/officeDocument/2006/relationships/image" Target="../media/image36.png"/><Relationship Id="rId5" Type="http://schemas.openxmlformats.org/officeDocument/2006/relationships/image" Target="../media/image33.jpg"/><Relationship Id="rId10" Type="http://schemas.openxmlformats.org/officeDocument/2006/relationships/hyperlink" Target="https://www.wisc-online.com/asset-repository/viewasset?id=1435" TargetMode="External"/><Relationship Id="rId4" Type="http://schemas.openxmlformats.org/officeDocument/2006/relationships/hyperlink" Target="https://freepngimg.com/png/13512-insurance-picture" TargetMode="External"/><Relationship Id="rId9" Type="http://schemas.openxmlformats.org/officeDocument/2006/relationships/image" Target="../media/image35.png"/><Relationship Id="rId14" Type="http://schemas.openxmlformats.org/officeDocument/2006/relationships/hyperlink" Target="https://hodges-model.blogspot.com/2020/06/1st-who-infodemiology-conference.html" TargetMode="External"/></Relationships>
</file>

<file path=ppt/diagrams/colors1.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001724-5C5A-402A-B907-ECA89FAFA97F}"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IE"/>
        </a:p>
      </dgm:t>
    </dgm:pt>
    <dgm:pt modelId="{6FA86730-1CE5-4EBE-A9BA-FC19829C945A}">
      <dgm:prSet phldrT="[Text]" custT="1"/>
      <dgm:spPr/>
      <dgm:t>
        <a:bodyPr/>
        <a:lstStyle/>
        <a:p>
          <a:pPr>
            <a:lnSpc>
              <a:spcPct val="100000"/>
            </a:lnSpc>
          </a:pPr>
          <a:r>
            <a:rPr lang="fr-FR" sz="2000" dirty="0"/>
            <a:t>La santé publique à l'ordre du jour</a:t>
          </a:r>
          <a:endParaRPr lang="en-US" sz="2000" dirty="0"/>
        </a:p>
      </dgm:t>
    </dgm:pt>
    <dgm:pt modelId="{A1BB3DDB-A2CF-407F-9044-E3AC1B808421}" type="parTrans" cxnId="{ACB259CB-0782-437C-AE91-04CE095D2AE5}">
      <dgm:prSet/>
      <dgm:spPr/>
      <dgm:t>
        <a:bodyPr/>
        <a:lstStyle/>
        <a:p>
          <a:endParaRPr lang="en-US"/>
        </a:p>
      </dgm:t>
    </dgm:pt>
    <dgm:pt modelId="{F397379E-0BDA-46CE-8393-B1D10C55E1BA}" type="sibTrans" cxnId="{ACB259CB-0782-437C-AE91-04CE095D2AE5}">
      <dgm:prSet/>
      <dgm:spPr/>
      <dgm:t>
        <a:bodyPr/>
        <a:lstStyle/>
        <a:p>
          <a:endParaRPr lang="en-US"/>
        </a:p>
      </dgm:t>
    </dgm:pt>
    <dgm:pt modelId="{6ABE9384-859D-4C4C-B983-2B1E39A8B348}">
      <dgm:prSet phldrT="[Text]" custT="1"/>
      <dgm:spPr/>
      <dgm:t>
        <a:bodyPr/>
        <a:lstStyle/>
        <a:p>
          <a:pPr>
            <a:lnSpc>
              <a:spcPct val="100000"/>
            </a:lnSpc>
          </a:pPr>
          <a:r>
            <a:rPr lang="fr-FR" sz="2000" dirty="0"/>
            <a:t>Approche globale de la société</a:t>
          </a:r>
          <a:endParaRPr lang="en-US" sz="2000" dirty="0"/>
        </a:p>
      </dgm:t>
    </dgm:pt>
    <dgm:pt modelId="{4C63E530-1425-407B-8508-FAC57680DEF0}" type="parTrans" cxnId="{929B611D-ADB7-45E4-812D-4E288BD2D31C}">
      <dgm:prSet/>
      <dgm:spPr/>
      <dgm:t>
        <a:bodyPr/>
        <a:lstStyle/>
        <a:p>
          <a:endParaRPr lang="en-US"/>
        </a:p>
      </dgm:t>
    </dgm:pt>
    <dgm:pt modelId="{012549DD-A1CA-4571-A981-CFD78093EB20}" type="sibTrans" cxnId="{929B611D-ADB7-45E4-812D-4E288BD2D31C}">
      <dgm:prSet/>
      <dgm:spPr/>
      <dgm:t>
        <a:bodyPr/>
        <a:lstStyle/>
        <a:p>
          <a:endParaRPr lang="en-US"/>
        </a:p>
      </dgm:t>
    </dgm:pt>
    <dgm:pt modelId="{F7214975-5AC4-4CF8-9015-322498751A8A}">
      <dgm:prSet phldrT="[Text]" custT="1"/>
      <dgm:spPr/>
      <dgm:t>
        <a:bodyPr/>
        <a:lstStyle/>
        <a:p>
          <a:pPr>
            <a:lnSpc>
              <a:spcPct val="100000"/>
            </a:lnSpc>
          </a:pPr>
          <a:r>
            <a:rPr lang="en-US" sz="1800" dirty="0" err="1"/>
            <a:t>Systèmes</a:t>
          </a:r>
          <a:r>
            <a:rPr lang="en-US" sz="1800" dirty="0"/>
            <a:t> de surveillance </a:t>
          </a:r>
          <a:r>
            <a:rPr lang="en-US" sz="1800" dirty="0" err="1"/>
            <a:t>améliorés</a:t>
          </a:r>
          <a:endParaRPr lang="en-US" sz="1800" dirty="0"/>
        </a:p>
      </dgm:t>
    </dgm:pt>
    <dgm:pt modelId="{51AC1870-5B81-422A-9A2E-E1F58EF50843}" type="parTrans" cxnId="{B7CE7116-0D68-4E90-AA49-C97B6B372915}">
      <dgm:prSet/>
      <dgm:spPr/>
      <dgm:t>
        <a:bodyPr/>
        <a:lstStyle/>
        <a:p>
          <a:endParaRPr lang="en-US"/>
        </a:p>
      </dgm:t>
    </dgm:pt>
    <dgm:pt modelId="{CE7BE2A3-5633-4666-BB75-6164E26282D5}" type="sibTrans" cxnId="{B7CE7116-0D68-4E90-AA49-C97B6B372915}">
      <dgm:prSet/>
      <dgm:spPr/>
      <dgm:t>
        <a:bodyPr/>
        <a:lstStyle/>
        <a:p>
          <a:endParaRPr lang="en-US"/>
        </a:p>
      </dgm:t>
    </dgm:pt>
    <dgm:pt modelId="{3669A92A-951A-4646-BCCF-AA3BDEA1FE38}">
      <dgm:prSet custT="1"/>
      <dgm:spPr/>
      <dgm:t>
        <a:bodyPr/>
        <a:lstStyle/>
        <a:p>
          <a:pPr>
            <a:lnSpc>
              <a:spcPct val="100000"/>
            </a:lnSpc>
          </a:pPr>
          <a:r>
            <a:rPr lang="fr-FR" sz="2000" dirty="0"/>
            <a:t>La santé dans toutes les politiques</a:t>
          </a:r>
          <a:endParaRPr lang="en-IE" sz="2000" dirty="0"/>
        </a:p>
      </dgm:t>
    </dgm:pt>
    <dgm:pt modelId="{8579B714-25A4-4E43-9B1D-AC3DC64B7A90}" type="parTrans" cxnId="{A267FA51-3916-43D8-AFBA-CCAF4DB35125}">
      <dgm:prSet/>
      <dgm:spPr/>
      <dgm:t>
        <a:bodyPr/>
        <a:lstStyle/>
        <a:p>
          <a:endParaRPr lang="en-IE"/>
        </a:p>
      </dgm:t>
    </dgm:pt>
    <dgm:pt modelId="{27951F4B-0820-432A-9C8D-ADB799834300}" type="sibTrans" cxnId="{A267FA51-3916-43D8-AFBA-CCAF4DB35125}">
      <dgm:prSet/>
      <dgm:spPr/>
      <dgm:t>
        <a:bodyPr/>
        <a:lstStyle/>
        <a:p>
          <a:endParaRPr lang="en-IE"/>
        </a:p>
      </dgm:t>
    </dgm:pt>
    <dgm:pt modelId="{E2520605-F31F-4594-A03D-0658C698AF34}">
      <dgm:prSet custT="1"/>
      <dgm:spPr/>
      <dgm:t>
        <a:bodyPr/>
        <a:lstStyle/>
        <a:p>
          <a:pPr>
            <a:lnSpc>
              <a:spcPct val="100000"/>
            </a:lnSpc>
          </a:pPr>
          <a:r>
            <a:rPr lang="fr-FR" sz="1800" dirty="0"/>
            <a:t>Applications de santé en ligne interopérables</a:t>
          </a:r>
          <a:endParaRPr lang="en-IE" sz="1800" dirty="0"/>
        </a:p>
      </dgm:t>
    </dgm:pt>
    <dgm:pt modelId="{73358A1B-1BF1-4018-A78D-3744948D5B3F}" type="parTrans" cxnId="{A2B6490F-B518-4BD3-9621-77136E241159}">
      <dgm:prSet/>
      <dgm:spPr/>
      <dgm:t>
        <a:bodyPr/>
        <a:lstStyle/>
        <a:p>
          <a:endParaRPr lang="en-IE"/>
        </a:p>
      </dgm:t>
    </dgm:pt>
    <dgm:pt modelId="{C2E1A19C-4840-49A5-AAA8-1AB3065AAA48}" type="sibTrans" cxnId="{A2B6490F-B518-4BD3-9621-77136E241159}">
      <dgm:prSet/>
      <dgm:spPr/>
      <dgm:t>
        <a:bodyPr/>
        <a:lstStyle/>
        <a:p>
          <a:endParaRPr lang="en-IE"/>
        </a:p>
      </dgm:t>
    </dgm:pt>
    <dgm:pt modelId="{F500F29F-DEED-4197-BC79-B4E380917D47}">
      <dgm:prSet custT="1"/>
      <dgm:spPr/>
      <dgm:t>
        <a:bodyPr/>
        <a:lstStyle/>
        <a:p>
          <a:pPr>
            <a:lnSpc>
              <a:spcPct val="100000"/>
            </a:lnSpc>
          </a:pPr>
          <a:r>
            <a:rPr lang="fr-FR" sz="1800" dirty="0"/>
            <a:t>Nouvelle technologie pour les vaccins</a:t>
          </a:r>
          <a:endParaRPr lang="en-IE" sz="1800" dirty="0"/>
        </a:p>
      </dgm:t>
    </dgm:pt>
    <dgm:pt modelId="{C43C0680-D34B-4C3A-9E4D-1BA51F38F9C6}" type="parTrans" cxnId="{D33EF2D9-0673-46D3-8DBC-DF242B2995B8}">
      <dgm:prSet/>
      <dgm:spPr/>
      <dgm:t>
        <a:bodyPr/>
        <a:lstStyle/>
        <a:p>
          <a:endParaRPr lang="en-IE"/>
        </a:p>
      </dgm:t>
    </dgm:pt>
    <dgm:pt modelId="{C60F7C05-EE50-4FFB-9CD5-22A1B5B2BDA1}" type="sibTrans" cxnId="{D33EF2D9-0673-46D3-8DBC-DF242B2995B8}">
      <dgm:prSet/>
      <dgm:spPr/>
      <dgm:t>
        <a:bodyPr/>
        <a:lstStyle/>
        <a:p>
          <a:endParaRPr lang="en-IE"/>
        </a:p>
      </dgm:t>
    </dgm:pt>
    <dgm:pt modelId="{3B172516-2B08-4B6E-BC3D-9AE7A6D6BF66}">
      <dgm:prSet/>
      <dgm:spPr/>
      <dgm:t>
        <a:bodyPr/>
        <a:lstStyle/>
        <a:p>
          <a:pPr>
            <a:lnSpc>
              <a:spcPct val="100000"/>
            </a:lnSpc>
          </a:pPr>
          <a:r>
            <a:rPr lang="fr-FR" dirty="0"/>
            <a:t>Gestion de l'</a:t>
          </a:r>
          <a:r>
            <a:rPr lang="fr-FR" dirty="0" err="1"/>
            <a:t>infodémie</a:t>
          </a:r>
          <a:r>
            <a:rPr lang="fr-FR" dirty="0"/>
            <a:t> et art de la communication</a:t>
          </a:r>
          <a:endParaRPr lang="en-IE" dirty="0"/>
        </a:p>
      </dgm:t>
    </dgm:pt>
    <dgm:pt modelId="{F598DA36-5273-4EF2-AACF-21DD190ED55C}" type="parTrans" cxnId="{CF5C4464-6D7F-4859-9EF1-1FD59C28FB35}">
      <dgm:prSet/>
      <dgm:spPr/>
      <dgm:t>
        <a:bodyPr/>
        <a:lstStyle/>
        <a:p>
          <a:endParaRPr lang="en-IE"/>
        </a:p>
      </dgm:t>
    </dgm:pt>
    <dgm:pt modelId="{A4D3D168-D07E-4FB6-A2BB-855117C398B2}" type="sibTrans" cxnId="{CF5C4464-6D7F-4859-9EF1-1FD59C28FB35}">
      <dgm:prSet/>
      <dgm:spPr/>
      <dgm:t>
        <a:bodyPr/>
        <a:lstStyle/>
        <a:p>
          <a:endParaRPr lang="en-IE"/>
        </a:p>
      </dgm:t>
    </dgm:pt>
    <dgm:pt modelId="{44164630-2F05-47D6-AD96-D9713C7C94EA}" type="pres">
      <dgm:prSet presAssocID="{53001724-5C5A-402A-B907-ECA89FAFA97F}" presName="root" presStyleCnt="0">
        <dgm:presLayoutVars>
          <dgm:dir/>
          <dgm:resizeHandles val="exact"/>
        </dgm:presLayoutVars>
      </dgm:prSet>
      <dgm:spPr/>
    </dgm:pt>
    <dgm:pt modelId="{BBB5EE06-EDF8-41BB-B38A-75BA74195339}" type="pres">
      <dgm:prSet presAssocID="{6FA86730-1CE5-4EBE-A9BA-FC19829C945A}" presName="compNode" presStyleCnt="0"/>
      <dgm:spPr/>
    </dgm:pt>
    <dgm:pt modelId="{BD3976FF-3460-411F-BC23-D0B68261F465}" type="pres">
      <dgm:prSet presAssocID="{6FA86730-1CE5-4EBE-A9BA-FC19829C945A}" presName="bgRect" presStyleLbl="bgShp" presStyleIdx="0" presStyleCnt="7" custLinFactNeighborY="10457"/>
      <dgm:spPr/>
    </dgm:pt>
    <dgm:pt modelId="{55596134-9829-4D70-890A-C69BBF81D77E}" type="pres">
      <dgm:prSet presAssocID="{6FA86730-1CE5-4EBE-A9BA-FC19829C945A}" presName="iconRect" presStyleLbl="node1" presStyleIdx="0" presStyleCnt="7"/>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pt>
    <dgm:pt modelId="{EF52B154-BE74-4151-893E-30A55BCE1232}" type="pres">
      <dgm:prSet presAssocID="{6FA86730-1CE5-4EBE-A9BA-FC19829C945A}" presName="spaceRect" presStyleCnt="0"/>
      <dgm:spPr/>
    </dgm:pt>
    <dgm:pt modelId="{317AA252-427D-40A4-8C7D-92392117FEF6}" type="pres">
      <dgm:prSet presAssocID="{6FA86730-1CE5-4EBE-A9BA-FC19829C945A}" presName="parTx" presStyleLbl="revTx" presStyleIdx="0" presStyleCnt="7">
        <dgm:presLayoutVars>
          <dgm:chMax val="0"/>
          <dgm:chPref val="0"/>
        </dgm:presLayoutVars>
      </dgm:prSet>
      <dgm:spPr/>
    </dgm:pt>
    <dgm:pt modelId="{DB828AB6-BF3C-4FBC-936A-ABF577D4A72E}" type="pres">
      <dgm:prSet presAssocID="{F397379E-0BDA-46CE-8393-B1D10C55E1BA}" presName="sibTrans" presStyleCnt="0"/>
      <dgm:spPr/>
    </dgm:pt>
    <dgm:pt modelId="{9081761D-25A2-4A68-AADC-BBB71B48C2D1}" type="pres">
      <dgm:prSet presAssocID="{3669A92A-951A-4646-BCCF-AA3BDEA1FE38}" presName="compNode" presStyleCnt="0"/>
      <dgm:spPr/>
    </dgm:pt>
    <dgm:pt modelId="{D097AC24-C5DA-4088-9A80-C0423DBAEF13}" type="pres">
      <dgm:prSet presAssocID="{3669A92A-951A-4646-BCCF-AA3BDEA1FE38}" presName="bgRect" presStyleLbl="bgShp" presStyleIdx="1" presStyleCnt="7"/>
      <dgm:spPr/>
    </dgm:pt>
    <dgm:pt modelId="{A41208DA-BE6D-4990-8BEA-36F6F72E83B3}" type="pres">
      <dgm:prSet presAssocID="{3669A92A-951A-4646-BCCF-AA3BDEA1FE38}" presName="iconRect" presStyleLbl="node1" presStyleIdx="1" presStyleCnt="7"/>
      <dgm:spPr>
        <a:blipFill>
          <a:blip xmlns:r="http://schemas.openxmlformats.org/officeDocument/2006/relationships" r:embed="rId3">
            <a:extLst>
              <a:ext uri="{837473B0-CC2E-450A-ABE3-18F120FF3D39}">
                <a1611:picAttrSrcUrl xmlns:a1611="http://schemas.microsoft.com/office/drawing/2016/11/main" r:id="rId4"/>
              </a:ext>
            </a:extLst>
          </a:blip>
          <a:srcRect/>
          <a:stretch>
            <a:fillRect l="-2000" r="-2000"/>
          </a:stretch>
        </a:blipFill>
      </dgm:spPr>
    </dgm:pt>
    <dgm:pt modelId="{D51E86BE-8715-482D-BBFF-3A2CFE01C68C}" type="pres">
      <dgm:prSet presAssocID="{3669A92A-951A-4646-BCCF-AA3BDEA1FE38}" presName="spaceRect" presStyleCnt="0"/>
      <dgm:spPr/>
    </dgm:pt>
    <dgm:pt modelId="{C494BBE7-B0C0-4967-A59B-B46141A5ACCA}" type="pres">
      <dgm:prSet presAssocID="{3669A92A-951A-4646-BCCF-AA3BDEA1FE38}" presName="parTx" presStyleLbl="revTx" presStyleIdx="1" presStyleCnt="7">
        <dgm:presLayoutVars>
          <dgm:chMax val="0"/>
          <dgm:chPref val="0"/>
        </dgm:presLayoutVars>
      </dgm:prSet>
      <dgm:spPr/>
    </dgm:pt>
    <dgm:pt modelId="{487B8AB4-0C58-4DB6-A406-7DC9BE7E52C0}" type="pres">
      <dgm:prSet presAssocID="{27951F4B-0820-432A-9C8D-ADB799834300}" presName="sibTrans" presStyleCnt="0"/>
      <dgm:spPr/>
    </dgm:pt>
    <dgm:pt modelId="{2862063A-01C9-45B8-BC29-0877E16269D6}" type="pres">
      <dgm:prSet presAssocID="{6ABE9384-859D-4C4C-B983-2B1E39A8B348}" presName="compNode" presStyleCnt="0"/>
      <dgm:spPr/>
    </dgm:pt>
    <dgm:pt modelId="{5DD1A591-E379-4123-AFEF-0E0E1C78A6C8}" type="pres">
      <dgm:prSet presAssocID="{6ABE9384-859D-4C4C-B983-2B1E39A8B348}" presName="bgRect" presStyleLbl="bgShp" presStyleIdx="2" presStyleCnt="7"/>
      <dgm:spPr/>
    </dgm:pt>
    <dgm:pt modelId="{FCE68459-8AC8-4D4B-8B2A-B85347F651AB}" type="pres">
      <dgm:prSet presAssocID="{6ABE9384-859D-4C4C-B983-2B1E39A8B348}" presName="iconRect" presStyleLbl="node1" presStyleIdx="2" presStyleCnt="7"/>
      <dgm:spPr>
        <a:blipFill>
          <a:blip xmlns:r="http://schemas.openxmlformats.org/officeDocument/2006/relationships" r:embed="rId5">
            <a:extLst>
              <a:ext uri="{837473B0-CC2E-450A-ABE3-18F120FF3D39}">
                <a1611:picAttrSrcUrl xmlns:a1611="http://schemas.microsoft.com/office/drawing/2016/11/main" r:id="rId6"/>
              </a:ext>
            </a:extLst>
          </a:blip>
          <a:srcRect/>
          <a:stretch>
            <a:fillRect/>
          </a:stretch>
        </a:blipFill>
        <a:ln>
          <a:noFill/>
        </a:ln>
      </dgm:spPr>
    </dgm:pt>
    <dgm:pt modelId="{7840CE1B-2464-4289-B418-12904C5D46CE}" type="pres">
      <dgm:prSet presAssocID="{6ABE9384-859D-4C4C-B983-2B1E39A8B348}" presName="spaceRect" presStyleCnt="0"/>
      <dgm:spPr/>
    </dgm:pt>
    <dgm:pt modelId="{0F75F18A-3C22-462D-9DAB-5E8D88D9A51B}" type="pres">
      <dgm:prSet presAssocID="{6ABE9384-859D-4C4C-B983-2B1E39A8B348}" presName="parTx" presStyleLbl="revTx" presStyleIdx="2" presStyleCnt="7">
        <dgm:presLayoutVars>
          <dgm:chMax val="0"/>
          <dgm:chPref val="0"/>
        </dgm:presLayoutVars>
      </dgm:prSet>
      <dgm:spPr/>
    </dgm:pt>
    <dgm:pt modelId="{AC2B0169-D740-4583-96BE-D8F87AC7FE01}" type="pres">
      <dgm:prSet presAssocID="{012549DD-A1CA-4571-A981-CFD78093EB20}" presName="sibTrans" presStyleCnt="0"/>
      <dgm:spPr/>
    </dgm:pt>
    <dgm:pt modelId="{9602AFE8-70EE-42FC-9CD5-A2E6AA3E2091}" type="pres">
      <dgm:prSet presAssocID="{F7214975-5AC4-4CF8-9015-322498751A8A}" presName="compNode" presStyleCnt="0"/>
      <dgm:spPr/>
    </dgm:pt>
    <dgm:pt modelId="{B231036C-5FBE-4605-8393-F1B6359EE169}" type="pres">
      <dgm:prSet presAssocID="{F7214975-5AC4-4CF8-9015-322498751A8A}" presName="bgRect" presStyleLbl="bgShp" presStyleIdx="3" presStyleCnt="7"/>
      <dgm:spPr/>
    </dgm:pt>
    <dgm:pt modelId="{A64BFE9C-AA80-43CE-8FF6-8D33BAD07C57}" type="pres">
      <dgm:prSet presAssocID="{F7214975-5AC4-4CF8-9015-322498751A8A}" presName="iconRect" presStyleLbl="node1" presStyleIdx="3" presStyleCnt="7"/>
      <dgm:spPr>
        <a:blipFill rotWithShape="1">
          <a:blip xmlns:r="http://schemas.openxmlformats.org/officeDocument/2006/relationships" r:embed="rId7">
            <a:extLst>
              <a:ext uri="{837473B0-CC2E-450A-ABE3-18F120FF3D39}">
                <a1611:picAttrSrcUrl xmlns:a1611="http://schemas.microsoft.com/office/drawing/2016/11/main" r:id="rId8"/>
              </a:ext>
            </a:extLst>
          </a:blip>
          <a:srcRect/>
          <a:stretch>
            <a:fillRect/>
          </a:stretch>
        </a:blipFill>
        <a:ln>
          <a:noFill/>
        </a:ln>
      </dgm:spPr>
    </dgm:pt>
    <dgm:pt modelId="{2D725CFB-B072-491A-B436-3AD21D0542FE}" type="pres">
      <dgm:prSet presAssocID="{F7214975-5AC4-4CF8-9015-322498751A8A}" presName="spaceRect" presStyleCnt="0"/>
      <dgm:spPr/>
    </dgm:pt>
    <dgm:pt modelId="{556AE736-B6E0-4DC7-8429-5ADFCF947C4F}" type="pres">
      <dgm:prSet presAssocID="{F7214975-5AC4-4CF8-9015-322498751A8A}" presName="parTx" presStyleLbl="revTx" presStyleIdx="3" presStyleCnt="7">
        <dgm:presLayoutVars>
          <dgm:chMax val="0"/>
          <dgm:chPref val="0"/>
        </dgm:presLayoutVars>
      </dgm:prSet>
      <dgm:spPr/>
    </dgm:pt>
    <dgm:pt modelId="{D297674A-8EB9-4759-8CDC-C9F2C3844F5F}" type="pres">
      <dgm:prSet presAssocID="{CE7BE2A3-5633-4666-BB75-6164E26282D5}" presName="sibTrans" presStyleCnt="0"/>
      <dgm:spPr/>
    </dgm:pt>
    <dgm:pt modelId="{17CB6E43-30EC-4D25-A1B1-25B42DEC22C8}" type="pres">
      <dgm:prSet presAssocID="{E2520605-F31F-4594-A03D-0658C698AF34}" presName="compNode" presStyleCnt="0"/>
      <dgm:spPr/>
    </dgm:pt>
    <dgm:pt modelId="{7B041616-3F50-4EB3-BA18-F2FC8E7840B2}" type="pres">
      <dgm:prSet presAssocID="{E2520605-F31F-4594-A03D-0658C698AF34}" presName="bgRect" presStyleLbl="bgShp" presStyleIdx="4" presStyleCnt="7"/>
      <dgm:spPr/>
    </dgm:pt>
    <dgm:pt modelId="{B3F11850-E140-4240-88B0-6536F6FAE098}" type="pres">
      <dgm:prSet presAssocID="{E2520605-F31F-4594-A03D-0658C698AF34}" presName="iconRect" presStyleLbl="node1" presStyleIdx="4" presStyleCnt="7"/>
      <dgm:spPr>
        <a:blipFill rotWithShape="1">
          <a:blip xmlns:r="http://schemas.openxmlformats.org/officeDocument/2006/relationships" r:embed="rId9">
            <a:extLst>
              <a:ext uri="{837473B0-CC2E-450A-ABE3-18F120FF3D39}">
                <a1611:picAttrSrcUrl xmlns:a1611="http://schemas.microsoft.com/office/drawing/2016/11/main" r:id="rId10"/>
              </a:ext>
            </a:extLst>
          </a:blip>
          <a:srcRect/>
          <a:stretch>
            <a:fillRect/>
          </a:stretch>
        </a:blipFill>
      </dgm:spPr>
    </dgm:pt>
    <dgm:pt modelId="{121E8506-49BE-4237-96E6-7CD6D6D49E55}" type="pres">
      <dgm:prSet presAssocID="{E2520605-F31F-4594-A03D-0658C698AF34}" presName="spaceRect" presStyleCnt="0"/>
      <dgm:spPr/>
    </dgm:pt>
    <dgm:pt modelId="{BD5586A9-675A-45EE-89DA-D3A033F81291}" type="pres">
      <dgm:prSet presAssocID="{E2520605-F31F-4594-A03D-0658C698AF34}" presName="parTx" presStyleLbl="revTx" presStyleIdx="4" presStyleCnt="7">
        <dgm:presLayoutVars>
          <dgm:chMax val="0"/>
          <dgm:chPref val="0"/>
        </dgm:presLayoutVars>
      </dgm:prSet>
      <dgm:spPr/>
    </dgm:pt>
    <dgm:pt modelId="{1AAE7F68-87B9-4438-BA83-DFE9C5957BF9}" type="pres">
      <dgm:prSet presAssocID="{C2E1A19C-4840-49A5-AAA8-1AB3065AAA48}" presName="sibTrans" presStyleCnt="0"/>
      <dgm:spPr/>
    </dgm:pt>
    <dgm:pt modelId="{FBC006DD-7A94-4E20-AB0E-92B511175C75}" type="pres">
      <dgm:prSet presAssocID="{F500F29F-DEED-4197-BC79-B4E380917D47}" presName="compNode" presStyleCnt="0"/>
      <dgm:spPr/>
    </dgm:pt>
    <dgm:pt modelId="{586B8ED7-C295-43F6-934E-FFEFB7571BEF}" type="pres">
      <dgm:prSet presAssocID="{F500F29F-DEED-4197-BC79-B4E380917D47}" presName="bgRect" presStyleLbl="bgShp" presStyleIdx="5" presStyleCnt="7" custScaleY="101192" custLinFactNeighborX="-909" custLinFactNeighborY="2598"/>
      <dgm:spPr/>
    </dgm:pt>
    <dgm:pt modelId="{0F1387A8-4BEC-4591-AC39-E2D791D5F7F0}" type="pres">
      <dgm:prSet presAssocID="{F500F29F-DEED-4197-BC79-B4E380917D47}" presName="iconRect" presStyleLbl="node1" presStyleIdx="5" presStyleCnt="7"/>
      <dgm:spPr>
        <a:blipFill rotWithShape="1">
          <a:blip xmlns:r="http://schemas.openxmlformats.org/officeDocument/2006/relationships" r:embed="rId11">
            <a:extLst>
              <a:ext uri="{837473B0-CC2E-450A-ABE3-18F120FF3D39}">
                <a1611:picAttrSrcUrl xmlns:a1611="http://schemas.microsoft.com/office/drawing/2016/11/main" r:id="rId12"/>
              </a:ext>
            </a:extLst>
          </a:blip>
          <a:srcRect/>
          <a:stretch>
            <a:fillRect l="-5000" r="-5000"/>
          </a:stretch>
        </a:blipFill>
      </dgm:spPr>
    </dgm:pt>
    <dgm:pt modelId="{7E72B6E6-E2C7-43CF-B491-CD40E08840B7}" type="pres">
      <dgm:prSet presAssocID="{F500F29F-DEED-4197-BC79-B4E380917D47}" presName="spaceRect" presStyleCnt="0"/>
      <dgm:spPr/>
    </dgm:pt>
    <dgm:pt modelId="{1C5C83EE-1DDB-4CF5-94EA-DA441628AD02}" type="pres">
      <dgm:prSet presAssocID="{F500F29F-DEED-4197-BC79-B4E380917D47}" presName="parTx" presStyleLbl="revTx" presStyleIdx="5" presStyleCnt="7" custScaleY="100047">
        <dgm:presLayoutVars>
          <dgm:chMax val="0"/>
          <dgm:chPref val="0"/>
        </dgm:presLayoutVars>
      </dgm:prSet>
      <dgm:spPr/>
    </dgm:pt>
    <dgm:pt modelId="{F609E703-0933-4D9A-99ED-6CD27DEA2D28}" type="pres">
      <dgm:prSet presAssocID="{C60F7C05-EE50-4FFB-9CD5-22A1B5B2BDA1}" presName="sibTrans" presStyleCnt="0"/>
      <dgm:spPr/>
    </dgm:pt>
    <dgm:pt modelId="{F00DC25F-85C5-43C6-9D08-AA4D3CDCDBD8}" type="pres">
      <dgm:prSet presAssocID="{3B172516-2B08-4B6E-BC3D-9AE7A6D6BF66}" presName="compNode" presStyleCnt="0"/>
      <dgm:spPr/>
    </dgm:pt>
    <dgm:pt modelId="{296ED689-8EB1-4315-8275-58DB6BABE767}" type="pres">
      <dgm:prSet presAssocID="{3B172516-2B08-4B6E-BC3D-9AE7A6D6BF66}" presName="bgRect" presStyleLbl="bgShp" presStyleIdx="6" presStyleCnt="7" custScaleY="132110"/>
      <dgm:spPr/>
    </dgm:pt>
    <dgm:pt modelId="{7A94F995-4BB2-4EDF-B34C-0EAAAD69A6B3}" type="pres">
      <dgm:prSet presAssocID="{3B172516-2B08-4B6E-BC3D-9AE7A6D6BF66}" presName="iconRect" presStyleLbl="node1" presStyleIdx="6" presStyleCnt="7"/>
      <dgm:spPr>
        <a:blipFill rotWithShape="1">
          <a:blip xmlns:r="http://schemas.openxmlformats.org/officeDocument/2006/relationships" r:embed="rId13">
            <a:extLst>
              <a:ext uri="{837473B0-CC2E-450A-ABE3-18F120FF3D39}">
                <a1611:picAttrSrcUrl xmlns:a1611="http://schemas.microsoft.com/office/drawing/2016/11/main" r:id="rId14"/>
              </a:ext>
            </a:extLst>
          </a:blip>
          <a:srcRect/>
          <a:stretch>
            <a:fillRect l="-45000" r="-45000"/>
          </a:stretch>
        </a:blipFill>
      </dgm:spPr>
    </dgm:pt>
    <dgm:pt modelId="{BB86695D-7D3A-48E8-ADB4-3A47F1FFF1B1}" type="pres">
      <dgm:prSet presAssocID="{3B172516-2B08-4B6E-BC3D-9AE7A6D6BF66}" presName="spaceRect" presStyleCnt="0"/>
      <dgm:spPr/>
    </dgm:pt>
    <dgm:pt modelId="{96499268-5630-45B4-BC0C-42E90DCD7F6B}" type="pres">
      <dgm:prSet presAssocID="{3B172516-2B08-4B6E-BC3D-9AE7A6D6BF66}" presName="parTx" presStyleLbl="revTx" presStyleIdx="6" presStyleCnt="7" custScaleY="138602">
        <dgm:presLayoutVars>
          <dgm:chMax val="0"/>
          <dgm:chPref val="0"/>
        </dgm:presLayoutVars>
      </dgm:prSet>
      <dgm:spPr/>
    </dgm:pt>
  </dgm:ptLst>
  <dgm:cxnLst>
    <dgm:cxn modelId="{A2B6490F-B518-4BD3-9621-77136E241159}" srcId="{53001724-5C5A-402A-B907-ECA89FAFA97F}" destId="{E2520605-F31F-4594-A03D-0658C698AF34}" srcOrd="4" destOrd="0" parTransId="{73358A1B-1BF1-4018-A78D-3744948D5B3F}" sibTransId="{C2E1A19C-4840-49A5-AAA8-1AB3065AAA48}"/>
    <dgm:cxn modelId="{B7CE7116-0D68-4E90-AA49-C97B6B372915}" srcId="{53001724-5C5A-402A-B907-ECA89FAFA97F}" destId="{F7214975-5AC4-4CF8-9015-322498751A8A}" srcOrd="3" destOrd="0" parTransId="{51AC1870-5B81-422A-9A2E-E1F58EF50843}" sibTransId="{CE7BE2A3-5633-4666-BB75-6164E26282D5}"/>
    <dgm:cxn modelId="{929B611D-ADB7-45E4-812D-4E288BD2D31C}" srcId="{53001724-5C5A-402A-B907-ECA89FAFA97F}" destId="{6ABE9384-859D-4C4C-B983-2B1E39A8B348}" srcOrd="2" destOrd="0" parTransId="{4C63E530-1425-407B-8508-FAC57680DEF0}" sibTransId="{012549DD-A1CA-4571-A981-CFD78093EB20}"/>
    <dgm:cxn modelId="{E42F3627-E378-4611-9E44-8C53F460E990}" type="presOf" srcId="{6FA86730-1CE5-4EBE-A9BA-FC19829C945A}" destId="{317AA252-427D-40A4-8C7D-92392117FEF6}" srcOrd="0" destOrd="0" presId="urn:microsoft.com/office/officeart/2018/2/layout/IconVerticalSolidList"/>
    <dgm:cxn modelId="{CF5C4464-6D7F-4859-9EF1-1FD59C28FB35}" srcId="{53001724-5C5A-402A-B907-ECA89FAFA97F}" destId="{3B172516-2B08-4B6E-BC3D-9AE7A6D6BF66}" srcOrd="6" destOrd="0" parTransId="{F598DA36-5273-4EF2-AACF-21DD190ED55C}" sibTransId="{A4D3D168-D07E-4FB6-A2BB-855117C398B2}"/>
    <dgm:cxn modelId="{16F0844B-392F-4E11-A048-BEC9E7000BB0}" type="presOf" srcId="{F500F29F-DEED-4197-BC79-B4E380917D47}" destId="{1C5C83EE-1DDB-4CF5-94EA-DA441628AD02}" srcOrd="0" destOrd="0" presId="urn:microsoft.com/office/officeart/2018/2/layout/IconVerticalSolidList"/>
    <dgm:cxn modelId="{1C605B4C-E51E-44B8-8933-D52963ED863D}" type="presOf" srcId="{6ABE9384-859D-4C4C-B983-2B1E39A8B348}" destId="{0F75F18A-3C22-462D-9DAB-5E8D88D9A51B}" srcOrd="0" destOrd="0" presId="urn:microsoft.com/office/officeart/2018/2/layout/IconVerticalSolidList"/>
    <dgm:cxn modelId="{A267FA51-3916-43D8-AFBA-CCAF4DB35125}" srcId="{53001724-5C5A-402A-B907-ECA89FAFA97F}" destId="{3669A92A-951A-4646-BCCF-AA3BDEA1FE38}" srcOrd="1" destOrd="0" parTransId="{8579B714-25A4-4E43-9B1D-AC3DC64B7A90}" sibTransId="{27951F4B-0820-432A-9C8D-ADB799834300}"/>
    <dgm:cxn modelId="{D0D95555-C348-4CF7-8A46-F7A2BF92D08A}" type="presOf" srcId="{53001724-5C5A-402A-B907-ECA89FAFA97F}" destId="{44164630-2F05-47D6-AD96-D9713C7C94EA}" srcOrd="0" destOrd="0" presId="urn:microsoft.com/office/officeart/2018/2/layout/IconVerticalSolidList"/>
    <dgm:cxn modelId="{5DED6B8B-FE33-46EF-B4D9-3AC1EF0525EA}" type="presOf" srcId="{3669A92A-951A-4646-BCCF-AA3BDEA1FE38}" destId="{C494BBE7-B0C0-4967-A59B-B46141A5ACCA}" srcOrd="0" destOrd="0" presId="urn:microsoft.com/office/officeart/2018/2/layout/IconVerticalSolidList"/>
    <dgm:cxn modelId="{25117D8B-5CE2-438F-9411-12A7FD4D7BCF}" type="presOf" srcId="{F7214975-5AC4-4CF8-9015-322498751A8A}" destId="{556AE736-B6E0-4DC7-8429-5ADFCF947C4F}" srcOrd="0" destOrd="0" presId="urn:microsoft.com/office/officeart/2018/2/layout/IconVerticalSolidList"/>
    <dgm:cxn modelId="{124531AD-9E60-474A-931F-646AE02F1626}" type="presOf" srcId="{E2520605-F31F-4594-A03D-0658C698AF34}" destId="{BD5586A9-675A-45EE-89DA-D3A033F81291}" srcOrd="0" destOrd="0" presId="urn:microsoft.com/office/officeart/2018/2/layout/IconVerticalSolidList"/>
    <dgm:cxn modelId="{ACB259CB-0782-437C-AE91-04CE095D2AE5}" srcId="{53001724-5C5A-402A-B907-ECA89FAFA97F}" destId="{6FA86730-1CE5-4EBE-A9BA-FC19829C945A}" srcOrd="0" destOrd="0" parTransId="{A1BB3DDB-A2CF-407F-9044-E3AC1B808421}" sibTransId="{F397379E-0BDA-46CE-8393-B1D10C55E1BA}"/>
    <dgm:cxn modelId="{D33EF2D9-0673-46D3-8DBC-DF242B2995B8}" srcId="{53001724-5C5A-402A-B907-ECA89FAFA97F}" destId="{F500F29F-DEED-4197-BC79-B4E380917D47}" srcOrd="5" destOrd="0" parTransId="{C43C0680-D34B-4C3A-9E4D-1BA51F38F9C6}" sibTransId="{C60F7C05-EE50-4FFB-9CD5-22A1B5B2BDA1}"/>
    <dgm:cxn modelId="{291AD0EB-363D-422D-BED9-303EEC3B8E5E}" type="presOf" srcId="{3B172516-2B08-4B6E-BC3D-9AE7A6D6BF66}" destId="{96499268-5630-45B4-BC0C-42E90DCD7F6B}" srcOrd="0" destOrd="0" presId="urn:microsoft.com/office/officeart/2018/2/layout/IconVerticalSolidList"/>
    <dgm:cxn modelId="{9FB3D75A-7318-40AD-9643-F5D113BEF3EA}" type="presParOf" srcId="{44164630-2F05-47D6-AD96-D9713C7C94EA}" destId="{BBB5EE06-EDF8-41BB-B38A-75BA74195339}" srcOrd="0" destOrd="0" presId="urn:microsoft.com/office/officeart/2018/2/layout/IconVerticalSolidList"/>
    <dgm:cxn modelId="{9FE1ADA8-0652-4F08-909B-6F1F8C7865F7}" type="presParOf" srcId="{BBB5EE06-EDF8-41BB-B38A-75BA74195339}" destId="{BD3976FF-3460-411F-BC23-D0B68261F465}" srcOrd="0" destOrd="0" presId="urn:microsoft.com/office/officeart/2018/2/layout/IconVerticalSolidList"/>
    <dgm:cxn modelId="{02F1752E-8943-4CED-AB23-FD169E28320D}" type="presParOf" srcId="{BBB5EE06-EDF8-41BB-B38A-75BA74195339}" destId="{55596134-9829-4D70-890A-C69BBF81D77E}" srcOrd="1" destOrd="0" presId="urn:microsoft.com/office/officeart/2018/2/layout/IconVerticalSolidList"/>
    <dgm:cxn modelId="{B0AA3935-03A2-4CCF-A853-AB8E050001AB}" type="presParOf" srcId="{BBB5EE06-EDF8-41BB-B38A-75BA74195339}" destId="{EF52B154-BE74-4151-893E-30A55BCE1232}" srcOrd="2" destOrd="0" presId="urn:microsoft.com/office/officeart/2018/2/layout/IconVerticalSolidList"/>
    <dgm:cxn modelId="{27C9A290-584D-453B-93FD-FA35380C106B}" type="presParOf" srcId="{BBB5EE06-EDF8-41BB-B38A-75BA74195339}" destId="{317AA252-427D-40A4-8C7D-92392117FEF6}" srcOrd="3" destOrd="0" presId="urn:microsoft.com/office/officeart/2018/2/layout/IconVerticalSolidList"/>
    <dgm:cxn modelId="{78E03A4A-6EE4-4028-8A51-8793E0D3E1A8}" type="presParOf" srcId="{44164630-2F05-47D6-AD96-D9713C7C94EA}" destId="{DB828AB6-BF3C-4FBC-936A-ABF577D4A72E}" srcOrd="1" destOrd="0" presId="urn:microsoft.com/office/officeart/2018/2/layout/IconVerticalSolidList"/>
    <dgm:cxn modelId="{265C70B1-8118-4C54-9F24-5FE93F2242EA}" type="presParOf" srcId="{44164630-2F05-47D6-AD96-D9713C7C94EA}" destId="{9081761D-25A2-4A68-AADC-BBB71B48C2D1}" srcOrd="2" destOrd="0" presId="urn:microsoft.com/office/officeart/2018/2/layout/IconVerticalSolidList"/>
    <dgm:cxn modelId="{6DC7D994-4DF2-49A8-A1E6-39A1F7BF62D9}" type="presParOf" srcId="{9081761D-25A2-4A68-AADC-BBB71B48C2D1}" destId="{D097AC24-C5DA-4088-9A80-C0423DBAEF13}" srcOrd="0" destOrd="0" presId="urn:microsoft.com/office/officeart/2018/2/layout/IconVerticalSolidList"/>
    <dgm:cxn modelId="{CEB6EFC0-8C6C-4AC3-9D75-2347C37FB641}" type="presParOf" srcId="{9081761D-25A2-4A68-AADC-BBB71B48C2D1}" destId="{A41208DA-BE6D-4990-8BEA-36F6F72E83B3}" srcOrd="1" destOrd="0" presId="urn:microsoft.com/office/officeart/2018/2/layout/IconVerticalSolidList"/>
    <dgm:cxn modelId="{CEDA544B-9742-4598-8DC3-FA2671151DB0}" type="presParOf" srcId="{9081761D-25A2-4A68-AADC-BBB71B48C2D1}" destId="{D51E86BE-8715-482D-BBFF-3A2CFE01C68C}" srcOrd="2" destOrd="0" presId="urn:microsoft.com/office/officeart/2018/2/layout/IconVerticalSolidList"/>
    <dgm:cxn modelId="{C4920111-3658-4C7C-A89A-3B775042A906}" type="presParOf" srcId="{9081761D-25A2-4A68-AADC-BBB71B48C2D1}" destId="{C494BBE7-B0C0-4967-A59B-B46141A5ACCA}" srcOrd="3" destOrd="0" presId="urn:microsoft.com/office/officeart/2018/2/layout/IconVerticalSolidList"/>
    <dgm:cxn modelId="{F833F27A-B593-4ECB-810E-AA8D289C19E7}" type="presParOf" srcId="{44164630-2F05-47D6-AD96-D9713C7C94EA}" destId="{487B8AB4-0C58-4DB6-A406-7DC9BE7E52C0}" srcOrd="3" destOrd="0" presId="urn:microsoft.com/office/officeart/2018/2/layout/IconVerticalSolidList"/>
    <dgm:cxn modelId="{37B51E1B-2833-450E-AED0-0479588A1773}" type="presParOf" srcId="{44164630-2F05-47D6-AD96-D9713C7C94EA}" destId="{2862063A-01C9-45B8-BC29-0877E16269D6}" srcOrd="4" destOrd="0" presId="urn:microsoft.com/office/officeart/2018/2/layout/IconVerticalSolidList"/>
    <dgm:cxn modelId="{0568F507-FCED-4896-B7EE-3C55B05820B4}" type="presParOf" srcId="{2862063A-01C9-45B8-BC29-0877E16269D6}" destId="{5DD1A591-E379-4123-AFEF-0E0E1C78A6C8}" srcOrd="0" destOrd="0" presId="urn:microsoft.com/office/officeart/2018/2/layout/IconVerticalSolidList"/>
    <dgm:cxn modelId="{3350E533-B59F-4225-911C-3AF81C5BB096}" type="presParOf" srcId="{2862063A-01C9-45B8-BC29-0877E16269D6}" destId="{FCE68459-8AC8-4D4B-8B2A-B85347F651AB}" srcOrd="1" destOrd="0" presId="urn:microsoft.com/office/officeart/2018/2/layout/IconVerticalSolidList"/>
    <dgm:cxn modelId="{D1507AE6-EFD3-4D91-8F89-13072D5D3B99}" type="presParOf" srcId="{2862063A-01C9-45B8-BC29-0877E16269D6}" destId="{7840CE1B-2464-4289-B418-12904C5D46CE}" srcOrd="2" destOrd="0" presId="urn:microsoft.com/office/officeart/2018/2/layout/IconVerticalSolidList"/>
    <dgm:cxn modelId="{3F44C565-7FFB-4A68-99E4-AC437FE954ED}" type="presParOf" srcId="{2862063A-01C9-45B8-BC29-0877E16269D6}" destId="{0F75F18A-3C22-462D-9DAB-5E8D88D9A51B}" srcOrd="3" destOrd="0" presId="urn:microsoft.com/office/officeart/2018/2/layout/IconVerticalSolidList"/>
    <dgm:cxn modelId="{4A49B124-E089-4890-B36F-962056FA9588}" type="presParOf" srcId="{44164630-2F05-47D6-AD96-D9713C7C94EA}" destId="{AC2B0169-D740-4583-96BE-D8F87AC7FE01}" srcOrd="5" destOrd="0" presId="urn:microsoft.com/office/officeart/2018/2/layout/IconVerticalSolidList"/>
    <dgm:cxn modelId="{8CF64B13-46A8-42CA-8DD2-87241C9E1D4B}" type="presParOf" srcId="{44164630-2F05-47D6-AD96-D9713C7C94EA}" destId="{9602AFE8-70EE-42FC-9CD5-A2E6AA3E2091}" srcOrd="6" destOrd="0" presId="urn:microsoft.com/office/officeart/2018/2/layout/IconVerticalSolidList"/>
    <dgm:cxn modelId="{8CB9CD9D-905C-4263-9E48-D0A18051D03C}" type="presParOf" srcId="{9602AFE8-70EE-42FC-9CD5-A2E6AA3E2091}" destId="{B231036C-5FBE-4605-8393-F1B6359EE169}" srcOrd="0" destOrd="0" presId="urn:microsoft.com/office/officeart/2018/2/layout/IconVerticalSolidList"/>
    <dgm:cxn modelId="{82828E1A-3E6B-4878-B080-25C2C978B9AE}" type="presParOf" srcId="{9602AFE8-70EE-42FC-9CD5-A2E6AA3E2091}" destId="{A64BFE9C-AA80-43CE-8FF6-8D33BAD07C57}" srcOrd="1" destOrd="0" presId="urn:microsoft.com/office/officeart/2018/2/layout/IconVerticalSolidList"/>
    <dgm:cxn modelId="{07115384-BCC9-4BBA-9940-4283AA60CBB1}" type="presParOf" srcId="{9602AFE8-70EE-42FC-9CD5-A2E6AA3E2091}" destId="{2D725CFB-B072-491A-B436-3AD21D0542FE}" srcOrd="2" destOrd="0" presId="urn:microsoft.com/office/officeart/2018/2/layout/IconVerticalSolidList"/>
    <dgm:cxn modelId="{8EE77B3E-8046-4DAA-9D80-2E3511DF47D2}" type="presParOf" srcId="{9602AFE8-70EE-42FC-9CD5-A2E6AA3E2091}" destId="{556AE736-B6E0-4DC7-8429-5ADFCF947C4F}" srcOrd="3" destOrd="0" presId="urn:microsoft.com/office/officeart/2018/2/layout/IconVerticalSolidList"/>
    <dgm:cxn modelId="{A573BFA5-3150-4722-94DC-45AE49537BE1}" type="presParOf" srcId="{44164630-2F05-47D6-AD96-D9713C7C94EA}" destId="{D297674A-8EB9-4759-8CDC-C9F2C3844F5F}" srcOrd="7" destOrd="0" presId="urn:microsoft.com/office/officeart/2018/2/layout/IconVerticalSolidList"/>
    <dgm:cxn modelId="{CC52DCE5-EA8D-4F97-A3E9-16FE066A6BF9}" type="presParOf" srcId="{44164630-2F05-47D6-AD96-D9713C7C94EA}" destId="{17CB6E43-30EC-4D25-A1B1-25B42DEC22C8}" srcOrd="8" destOrd="0" presId="urn:microsoft.com/office/officeart/2018/2/layout/IconVerticalSolidList"/>
    <dgm:cxn modelId="{F2C64AFB-9EC0-4967-A9DE-8583A7185E2A}" type="presParOf" srcId="{17CB6E43-30EC-4D25-A1B1-25B42DEC22C8}" destId="{7B041616-3F50-4EB3-BA18-F2FC8E7840B2}" srcOrd="0" destOrd="0" presId="urn:microsoft.com/office/officeart/2018/2/layout/IconVerticalSolidList"/>
    <dgm:cxn modelId="{A047F0AA-C8DD-4871-BEEF-8894BA03AC50}" type="presParOf" srcId="{17CB6E43-30EC-4D25-A1B1-25B42DEC22C8}" destId="{B3F11850-E140-4240-88B0-6536F6FAE098}" srcOrd="1" destOrd="0" presId="urn:microsoft.com/office/officeart/2018/2/layout/IconVerticalSolidList"/>
    <dgm:cxn modelId="{47888EA1-B882-4CB5-A833-E93289D29B44}" type="presParOf" srcId="{17CB6E43-30EC-4D25-A1B1-25B42DEC22C8}" destId="{121E8506-49BE-4237-96E6-7CD6D6D49E55}" srcOrd="2" destOrd="0" presId="urn:microsoft.com/office/officeart/2018/2/layout/IconVerticalSolidList"/>
    <dgm:cxn modelId="{5CA5E5F0-12CD-4476-9EFB-66EFC487B844}" type="presParOf" srcId="{17CB6E43-30EC-4D25-A1B1-25B42DEC22C8}" destId="{BD5586A9-675A-45EE-89DA-D3A033F81291}" srcOrd="3" destOrd="0" presId="urn:microsoft.com/office/officeart/2018/2/layout/IconVerticalSolidList"/>
    <dgm:cxn modelId="{55E6DCEB-A243-4E4A-81D7-4CA31BC436FC}" type="presParOf" srcId="{44164630-2F05-47D6-AD96-D9713C7C94EA}" destId="{1AAE7F68-87B9-4438-BA83-DFE9C5957BF9}" srcOrd="9" destOrd="0" presId="urn:microsoft.com/office/officeart/2018/2/layout/IconVerticalSolidList"/>
    <dgm:cxn modelId="{BEDA0695-5072-4895-A357-39F02504550F}" type="presParOf" srcId="{44164630-2F05-47D6-AD96-D9713C7C94EA}" destId="{FBC006DD-7A94-4E20-AB0E-92B511175C75}" srcOrd="10" destOrd="0" presId="urn:microsoft.com/office/officeart/2018/2/layout/IconVerticalSolidList"/>
    <dgm:cxn modelId="{1DCC85CF-A812-4E48-8BE8-24CDA5186CF6}" type="presParOf" srcId="{FBC006DD-7A94-4E20-AB0E-92B511175C75}" destId="{586B8ED7-C295-43F6-934E-FFEFB7571BEF}" srcOrd="0" destOrd="0" presId="urn:microsoft.com/office/officeart/2018/2/layout/IconVerticalSolidList"/>
    <dgm:cxn modelId="{F91F53DB-0098-4620-9682-F7492C440D39}" type="presParOf" srcId="{FBC006DD-7A94-4E20-AB0E-92B511175C75}" destId="{0F1387A8-4BEC-4591-AC39-E2D791D5F7F0}" srcOrd="1" destOrd="0" presId="urn:microsoft.com/office/officeart/2018/2/layout/IconVerticalSolidList"/>
    <dgm:cxn modelId="{B7CDAC6A-6C71-4091-9963-10001690F763}" type="presParOf" srcId="{FBC006DD-7A94-4E20-AB0E-92B511175C75}" destId="{7E72B6E6-E2C7-43CF-B491-CD40E08840B7}" srcOrd="2" destOrd="0" presId="urn:microsoft.com/office/officeart/2018/2/layout/IconVerticalSolidList"/>
    <dgm:cxn modelId="{D34239C4-D87E-42A4-867E-13758235DAE8}" type="presParOf" srcId="{FBC006DD-7A94-4E20-AB0E-92B511175C75}" destId="{1C5C83EE-1DDB-4CF5-94EA-DA441628AD02}" srcOrd="3" destOrd="0" presId="urn:microsoft.com/office/officeart/2018/2/layout/IconVerticalSolidList"/>
    <dgm:cxn modelId="{9BC92527-E429-4E94-8074-66EDF1F76A9C}" type="presParOf" srcId="{44164630-2F05-47D6-AD96-D9713C7C94EA}" destId="{F609E703-0933-4D9A-99ED-6CD27DEA2D28}" srcOrd="11" destOrd="0" presId="urn:microsoft.com/office/officeart/2018/2/layout/IconVerticalSolidList"/>
    <dgm:cxn modelId="{32CB21B4-959A-489D-887C-823F1CA00BE0}" type="presParOf" srcId="{44164630-2F05-47D6-AD96-D9713C7C94EA}" destId="{F00DC25F-85C5-43C6-9D08-AA4D3CDCDBD8}" srcOrd="12" destOrd="0" presId="urn:microsoft.com/office/officeart/2018/2/layout/IconVerticalSolidList"/>
    <dgm:cxn modelId="{25FDA6F5-32ED-4F11-907E-E67B8E19595E}" type="presParOf" srcId="{F00DC25F-85C5-43C6-9D08-AA4D3CDCDBD8}" destId="{296ED689-8EB1-4315-8275-58DB6BABE767}" srcOrd="0" destOrd="0" presId="urn:microsoft.com/office/officeart/2018/2/layout/IconVerticalSolidList"/>
    <dgm:cxn modelId="{B9C078B8-2113-4997-A2B0-44AF121A0395}" type="presParOf" srcId="{F00DC25F-85C5-43C6-9D08-AA4D3CDCDBD8}" destId="{7A94F995-4BB2-4EDF-B34C-0EAAAD69A6B3}" srcOrd="1" destOrd="0" presId="urn:microsoft.com/office/officeart/2018/2/layout/IconVerticalSolidList"/>
    <dgm:cxn modelId="{DD15C5BF-9ED1-426A-B7C2-8659DD3D5EFD}" type="presParOf" srcId="{F00DC25F-85C5-43C6-9D08-AA4D3CDCDBD8}" destId="{BB86695D-7D3A-48E8-ADB4-3A47F1FFF1B1}" srcOrd="2" destOrd="0" presId="urn:microsoft.com/office/officeart/2018/2/layout/IconVerticalSolidList"/>
    <dgm:cxn modelId="{59FF7B71-BFE7-4923-8B91-31256E8725B5}" type="presParOf" srcId="{F00DC25F-85C5-43C6-9D08-AA4D3CDCDBD8}" destId="{96499268-5630-45B4-BC0C-42E90DCD7F6B}"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3976FF-3460-411F-BC23-D0B68261F465}">
      <dsp:nvSpPr>
        <dsp:cNvPr id="0" name=""/>
        <dsp:cNvSpPr/>
      </dsp:nvSpPr>
      <dsp:spPr>
        <a:xfrm>
          <a:off x="0" y="57524"/>
          <a:ext cx="5833358" cy="52384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5596134-9829-4D70-890A-C69BBF81D77E}">
      <dsp:nvSpPr>
        <dsp:cNvPr id="0" name=""/>
        <dsp:cNvSpPr/>
      </dsp:nvSpPr>
      <dsp:spPr>
        <a:xfrm>
          <a:off x="158463" y="120611"/>
          <a:ext cx="288114" cy="288114"/>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17AA252-427D-40A4-8C7D-92392117FEF6}">
      <dsp:nvSpPr>
        <dsp:cNvPr id="0" name=""/>
        <dsp:cNvSpPr/>
      </dsp:nvSpPr>
      <dsp:spPr>
        <a:xfrm>
          <a:off x="605041" y="2746"/>
          <a:ext cx="5183298" cy="6056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103" tIns="64103" rIns="64103" bIns="64103" numCol="1" spcCol="1270" anchor="ctr" anchorCtr="0">
          <a:noAutofit/>
        </a:bodyPr>
        <a:lstStyle/>
        <a:p>
          <a:pPr marL="0" lvl="0" indent="0" algn="l" defTabSz="889000">
            <a:lnSpc>
              <a:spcPct val="100000"/>
            </a:lnSpc>
            <a:spcBef>
              <a:spcPct val="0"/>
            </a:spcBef>
            <a:spcAft>
              <a:spcPct val="35000"/>
            </a:spcAft>
            <a:buNone/>
          </a:pPr>
          <a:r>
            <a:rPr lang="fr-FR" sz="2000" kern="1200" dirty="0"/>
            <a:t>La santé publique à l'ordre du jour</a:t>
          </a:r>
          <a:endParaRPr lang="en-US" sz="2000" kern="1200" dirty="0"/>
        </a:p>
      </dsp:txBody>
      <dsp:txXfrm>
        <a:off x="605041" y="2746"/>
        <a:ext cx="5183298" cy="605695"/>
      </dsp:txXfrm>
    </dsp:sp>
    <dsp:sp modelId="{D097AC24-C5DA-4088-9A80-C0423DBAEF13}">
      <dsp:nvSpPr>
        <dsp:cNvPr id="0" name=""/>
        <dsp:cNvSpPr/>
      </dsp:nvSpPr>
      <dsp:spPr>
        <a:xfrm>
          <a:off x="0" y="759866"/>
          <a:ext cx="5833358" cy="52384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41208DA-BE6D-4990-8BEA-36F6F72E83B3}">
      <dsp:nvSpPr>
        <dsp:cNvPr id="0" name=""/>
        <dsp:cNvSpPr/>
      </dsp:nvSpPr>
      <dsp:spPr>
        <a:xfrm>
          <a:off x="158463" y="877731"/>
          <a:ext cx="288114" cy="288114"/>
        </a:xfrm>
        <a:prstGeom prst="rect">
          <a:avLst/>
        </a:prstGeom>
        <a:blipFill>
          <a:blip xmlns:r="http://schemas.openxmlformats.org/officeDocument/2006/relationships" r:embed="rId3">
            <a:extLst>
              <a:ext uri="{837473B0-CC2E-450A-ABE3-18F120FF3D39}">
                <a1611:picAttrSrcUrl xmlns:a1611="http://schemas.microsoft.com/office/drawing/2016/11/main" r:id="rId4"/>
              </a:ext>
            </a:extLst>
          </a:blip>
          <a:srcRect/>
          <a:stretch>
            <a:fillRect l="-2000" r="-2000"/>
          </a:stretch>
        </a:blipFill>
        <a:ln w="19050" cap="rnd"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494BBE7-B0C0-4967-A59B-B46141A5ACCA}">
      <dsp:nvSpPr>
        <dsp:cNvPr id="0" name=""/>
        <dsp:cNvSpPr/>
      </dsp:nvSpPr>
      <dsp:spPr>
        <a:xfrm>
          <a:off x="605041" y="759866"/>
          <a:ext cx="5183298" cy="6056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103" tIns="64103" rIns="64103" bIns="64103" numCol="1" spcCol="1270" anchor="ctr" anchorCtr="0">
          <a:noAutofit/>
        </a:bodyPr>
        <a:lstStyle/>
        <a:p>
          <a:pPr marL="0" lvl="0" indent="0" algn="l" defTabSz="889000">
            <a:lnSpc>
              <a:spcPct val="100000"/>
            </a:lnSpc>
            <a:spcBef>
              <a:spcPct val="0"/>
            </a:spcBef>
            <a:spcAft>
              <a:spcPct val="35000"/>
            </a:spcAft>
            <a:buNone/>
          </a:pPr>
          <a:r>
            <a:rPr lang="fr-FR" sz="2000" kern="1200" dirty="0"/>
            <a:t>La santé dans toutes les politiques</a:t>
          </a:r>
          <a:endParaRPr lang="en-IE" sz="2000" kern="1200" dirty="0"/>
        </a:p>
      </dsp:txBody>
      <dsp:txXfrm>
        <a:off x="605041" y="759866"/>
        <a:ext cx="5183298" cy="605695"/>
      </dsp:txXfrm>
    </dsp:sp>
    <dsp:sp modelId="{5DD1A591-E379-4123-AFEF-0E0E1C78A6C8}">
      <dsp:nvSpPr>
        <dsp:cNvPr id="0" name=""/>
        <dsp:cNvSpPr/>
      </dsp:nvSpPr>
      <dsp:spPr>
        <a:xfrm>
          <a:off x="0" y="1516986"/>
          <a:ext cx="5833358" cy="52384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CE68459-8AC8-4D4B-8B2A-B85347F651AB}">
      <dsp:nvSpPr>
        <dsp:cNvPr id="0" name=""/>
        <dsp:cNvSpPr/>
      </dsp:nvSpPr>
      <dsp:spPr>
        <a:xfrm>
          <a:off x="158463" y="1634851"/>
          <a:ext cx="288114" cy="288114"/>
        </a:xfrm>
        <a:prstGeom prst="rect">
          <a:avLst/>
        </a:prstGeom>
        <a:blipFill>
          <a:blip xmlns:r="http://schemas.openxmlformats.org/officeDocument/2006/relationships" r:embed="rId5">
            <a:extLst>
              <a:ext uri="{837473B0-CC2E-450A-ABE3-18F120FF3D39}">
                <a1611:picAttrSrcUrl xmlns:a1611="http://schemas.microsoft.com/office/drawing/2016/11/main" r:id="rId6"/>
              </a:ext>
            </a:extLst>
          </a:blip>
          <a:srcRect/>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F75F18A-3C22-462D-9DAB-5E8D88D9A51B}">
      <dsp:nvSpPr>
        <dsp:cNvPr id="0" name=""/>
        <dsp:cNvSpPr/>
      </dsp:nvSpPr>
      <dsp:spPr>
        <a:xfrm>
          <a:off x="605041" y="1516986"/>
          <a:ext cx="5183298" cy="6056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103" tIns="64103" rIns="64103" bIns="64103" numCol="1" spcCol="1270" anchor="ctr" anchorCtr="0">
          <a:noAutofit/>
        </a:bodyPr>
        <a:lstStyle/>
        <a:p>
          <a:pPr marL="0" lvl="0" indent="0" algn="l" defTabSz="889000">
            <a:lnSpc>
              <a:spcPct val="100000"/>
            </a:lnSpc>
            <a:spcBef>
              <a:spcPct val="0"/>
            </a:spcBef>
            <a:spcAft>
              <a:spcPct val="35000"/>
            </a:spcAft>
            <a:buNone/>
          </a:pPr>
          <a:r>
            <a:rPr lang="fr-FR" sz="2000" kern="1200" dirty="0"/>
            <a:t>Approche globale de la société</a:t>
          </a:r>
          <a:endParaRPr lang="en-US" sz="2000" kern="1200" dirty="0"/>
        </a:p>
      </dsp:txBody>
      <dsp:txXfrm>
        <a:off x="605041" y="1516986"/>
        <a:ext cx="5183298" cy="605695"/>
      </dsp:txXfrm>
    </dsp:sp>
    <dsp:sp modelId="{B231036C-5FBE-4605-8393-F1B6359EE169}">
      <dsp:nvSpPr>
        <dsp:cNvPr id="0" name=""/>
        <dsp:cNvSpPr/>
      </dsp:nvSpPr>
      <dsp:spPr>
        <a:xfrm>
          <a:off x="0" y="2274105"/>
          <a:ext cx="5833358" cy="52384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64BFE9C-AA80-43CE-8FF6-8D33BAD07C57}">
      <dsp:nvSpPr>
        <dsp:cNvPr id="0" name=""/>
        <dsp:cNvSpPr/>
      </dsp:nvSpPr>
      <dsp:spPr>
        <a:xfrm>
          <a:off x="158463" y="2391971"/>
          <a:ext cx="288114" cy="288114"/>
        </a:xfrm>
        <a:prstGeom prst="rect">
          <a:avLst/>
        </a:prstGeom>
        <a:blipFill rotWithShape="1">
          <a:blip xmlns:r="http://schemas.openxmlformats.org/officeDocument/2006/relationships" r:embed="rId7">
            <a:extLst>
              <a:ext uri="{837473B0-CC2E-450A-ABE3-18F120FF3D39}">
                <a1611:picAttrSrcUrl xmlns:a1611="http://schemas.microsoft.com/office/drawing/2016/11/main" r:id="rId8"/>
              </a:ext>
            </a:extLst>
          </a:blip>
          <a:srcRect/>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56AE736-B6E0-4DC7-8429-5ADFCF947C4F}">
      <dsp:nvSpPr>
        <dsp:cNvPr id="0" name=""/>
        <dsp:cNvSpPr/>
      </dsp:nvSpPr>
      <dsp:spPr>
        <a:xfrm>
          <a:off x="605041" y="2274105"/>
          <a:ext cx="5183298" cy="6056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103" tIns="64103" rIns="64103" bIns="64103" numCol="1" spcCol="1270" anchor="ctr" anchorCtr="0">
          <a:noAutofit/>
        </a:bodyPr>
        <a:lstStyle/>
        <a:p>
          <a:pPr marL="0" lvl="0" indent="0" algn="l" defTabSz="800100">
            <a:lnSpc>
              <a:spcPct val="100000"/>
            </a:lnSpc>
            <a:spcBef>
              <a:spcPct val="0"/>
            </a:spcBef>
            <a:spcAft>
              <a:spcPct val="35000"/>
            </a:spcAft>
            <a:buNone/>
          </a:pPr>
          <a:r>
            <a:rPr lang="en-US" sz="1800" kern="1200" dirty="0" err="1"/>
            <a:t>Systèmes</a:t>
          </a:r>
          <a:r>
            <a:rPr lang="en-US" sz="1800" kern="1200" dirty="0"/>
            <a:t> de surveillance </a:t>
          </a:r>
          <a:r>
            <a:rPr lang="en-US" sz="1800" kern="1200" dirty="0" err="1"/>
            <a:t>améliorés</a:t>
          </a:r>
          <a:endParaRPr lang="en-US" sz="1800" kern="1200" dirty="0"/>
        </a:p>
      </dsp:txBody>
      <dsp:txXfrm>
        <a:off x="605041" y="2274105"/>
        <a:ext cx="5183298" cy="605695"/>
      </dsp:txXfrm>
    </dsp:sp>
    <dsp:sp modelId="{7B041616-3F50-4EB3-BA18-F2FC8E7840B2}">
      <dsp:nvSpPr>
        <dsp:cNvPr id="0" name=""/>
        <dsp:cNvSpPr/>
      </dsp:nvSpPr>
      <dsp:spPr>
        <a:xfrm>
          <a:off x="0" y="3031225"/>
          <a:ext cx="5833358" cy="52384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3F11850-E140-4240-88B0-6536F6FAE098}">
      <dsp:nvSpPr>
        <dsp:cNvPr id="0" name=""/>
        <dsp:cNvSpPr/>
      </dsp:nvSpPr>
      <dsp:spPr>
        <a:xfrm>
          <a:off x="158463" y="3149090"/>
          <a:ext cx="288114" cy="288114"/>
        </a:xfrm>
        <a:prstGeom prst="rect">
          <a:avLst/>
        </a:prstGeom>
        <a:blipFill rotWithShape="1">
          <a:blip xmlns:r="http://schemas.openxmlformats.org/officeDocument/2006/relationships" r:embed="rId9">
            <a:extLst>
              <a:ext uri="{837473B0-CC2E-450A-ABE3-18F120FF3D39}">
                <a1611:picAttrSrcUrl xmlns:a1611="http://schemas.microsoft.com/office/drawing/2016/11/main" r:id="rId10"/>
              </a:ext>
            </a:extLst>
          </a:blip>
          <a:srcRect/>
          <a:stretch>
            <a:fillRect/>
          </a:stretch>
        </a:blipFill>
        <a:ln w="19050" cap="rnd"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D5586A9-675A-45EE-89DA-D3A033F81291}">
      <dsp:nvSpPr>
        <dsp:cNvPr id="0" name=""/>
        <dsp:cNvSpPr/>
      </dsp:nvSpPr>
      <dsp:spPr>
        <a:xfrm>
          <a:off x="605041" y="3031225"/>
          <a:ext cx="5183298" cy="6056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103" tIns="64103" rIns="64103" bIns="64103" numCol="1" spcCol="1270" anchor="ctr" anchorCtr="0">
          <a:noAutofit/>
        </a:bodyPr>
        <a:lstStyle/>
        <a:p>
          <a:pPr marL="0" lvl="0" indent="0" algn="l" defTabSz="800100">
            <a:lnSpc>
              <a:spcPct val="100000"/>
            </a:lnSpc>
            <a:spcBef>
              <a:spcPct val="0"/>
            </a:spcBef>
            <a:spcAft>
              <a:spcPct val="35000"/>
            </a:spcAft>
            <a:buNone/>
          </a:pPr>
          <a:r>
            <a:rPr lang="fr-FR" sz="1800" kern="1200" dirty="0"/>
            <a:t>Applications de santé en ligne interopérables</a:t>
          </a:r>
          <a:endParaRPr lang="en-IE" sz="1800" kern="1200" dirty="0"/>
        </a:p>
      </dsp:txBody>
      <dsp:txXfrm>
        <a:off x="605041" y="3031225"/>
        <a:ext cx="5183298" cy="605695"/>
      </dsp:txXfrm>
    </dsp:sp>
    <dsp:sp modelId="{586B8ED7-C295-43F6-934E-FFEFB7571BEF}">
      <dsp:nvSpPr>
        <dsp:cNvPr id="0" name=""/>
        <dsp:cNvSpPr/>
      </dsp:nvSpPr>
      <dsp:spPr>
        <a:xfrm>
          <a:off x="0" y="3801955"/>
          <a:ext cx="5833358" cy="53008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F1387A8-4BEC-4591-AC39-E2D791D5F7F0}">
      <dsp:nvSpPr>
        <dsp:cNvPr id="0" name=""/>
        <dsp:cNvSpPr/>
      </dsp:nvSpPr>
      <dsp:spPr>
        <a:xfrm>
          <a:off x="158463" y="3909332"/>
          <a:ext cx="288114" cy="288114"/>
        </a:xfrm>
        <a:prstGeom prst="rect">
          <a:avLst/>
        </a:prstGeom>
        <a:blipFill rotWithShape="1">
          <a:blip xmlns:r="http://schemas.openxmlformats.org/officeDocument/2006/relationships" r:embed="rId11">
            <a:extLst>
              <a:ext uri="{837473B0-CC2E-450A-ABE3-18F120FF3D39}">
                <a1611:picAttrSrcUrl xmlns:a1611="http://schemas.microsoft.com/office/drawing/2016/11/main" r:id="rId12"/>
              </a:ext>
            </a:extLst>
          </a:blip>
          <a:srcRect/>
          <a:stretch>
            <a:fillRect l="-5000" r="-5000"/>
          </a:stretch>
        </a:blipFill>
        <a:ln w="19050" cap="rnd"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C5C83EE-1DDB-4CF5-94EA-DA441628AD02}">
      <dsp:nvSpPr>
        <dsp:cNvPr id="0" name=""/>
        <dsp:cNvSpPr/>
      </dsp:nvSpPr>
      <dsp:spPr>
        <a:xfrm>
          <a:off x="605041" y="3791325"/>
          <a:ext cx="5183298" cy="605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103" tIns="64103" rIns="64103" bIns="64103" numCol="1" spcCol="1270" anchor="ctr" anchorCtr="0">
          <a:noAutofit/>
        </a:bodyPr>
        <a:lstStyle/>
        <a:p>
          <a:pPr marL="0" lvl="0" indent="0" algn="l" defTabSz="800100">
            <a:lnSpc>
              <a:spcPct val="100000"/>
            </a:lnSpc>
            <a:spcBef>
              <a:spcPct val="0"/>
            </a:spcBef>
            <a:spcAft>
              <a:spcPct val="35000"/>
            </a:spcAft>
            <a:buNone/>
          </a:pPr>
          <a:r>
            <a:rPr lang="fr-FR" sz="1800" kern="1200" dirty="0"/>
            <a:t>Nouvelle technologie pour les vaccins</a:t>
          </a:r>
          <a:endParaRPr lang="en-IE" sz="1800" kern="1200" dirty="0"/>
        </a:p>
      </dsp:txBody>
      <dsp:txXfrm>
        <a:off x="605041" y="3791325"/>
        <a:ext cx="5183298" cy="605980"/>
      </dsp:txXfrm>
    </dsp:sp>
    <dsp:sp modelId="{296ED689-8EB1-4315-8275-58DB6BABE767}">
      <dsp:nvSpPr>
        <dsp:cNvPr id="0" name=""/>
        <dsp:cNvSpPr/>
      </dsp:nvSpPr>
      <dsp:spPr>
        <a:xfrm>
          <a:off x="0" y="4581532"/>
          <a:ext cx="5833358" cy="69205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A94F995-4BB2-4EDF-B34C-0EAAAD69A6B3}">
      <dsp:nvSpPr>
        <dsp:cNvPr id="0" name=""/>
        <dsp:cNvSpPr/>
      </dsp:nvSpPr>
      <dsp:spPr>
        <a:xfrm>
          <a:off x="158463" y="4783500"/>
          <a:ext cx="288114" cy="288114"/>
        </a:xfrm>
        <a:prstGeom prst="rect">
          <a:avLst/>
        </a:prstGeom>
        <a:blipFill rotWithShape="1">
          <a:blip xmlns:r="http://schemas.openxmlformats.org/officeDocument/2006/relationships" r:embed="rId13">
            <a:extLst>
              <a:ext uri="{837473B0-CC2E-450A-ABE3-18F120FF3D39}">
                <a1611:picAttrSrcUrl xmlns:a1611="http://schemas.microsoft.com/office/drawing/2016/11/main" r:id="rId14"/>
              </a:ext>
            </a:extLst>
          </a:blip>
          <a:srcRect/>
          <a:stretch>
            <a:fillRect l="-45000" r="-45000"/>
          </a:stretch>
        </a:blipFill>
        <a:ln w="19050" cap="rnd"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6499268-5630-45B4-BC0C-42E90DCD7F6B}">
      <dsp:nvSpPr>
        <dsp:cNvPr id="0" name=""/>
        <dsp:cNvSpPr/>
      </dsp:nvSpPr>
      <dsp:spPr>
        <a:xfrm>
          <a:off x="605041" y="4548730"/>
          <a:ext cx="5183298" cy="8395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103" tIns="64103" rIns="64103" bIns="64103" numCol="1" spcCol="1270" anchor="ctr" anchorCtr="0">
          <a:noAutofit/>
        </a:bodyPr>
        <a:lstStyle/>
        <a:p>
          <a:pPr marL="0" lvl="0" indent="0" algn="l" defTabSz="711200">
            <a:lnSpc>
              <a:spcPct val="100000"/>
            </a:lnSpc>
            <a:spcBef>
              <a:spcPct val="0"/>
            </a:spcBef>
            <a:spcAft>
              <a:spcPct val="35000"/>
            </a:spcAft>
            <a:buNone/>
          </a:pPr>
          <a:r>
            <a:rPr lang="fr-FR" sz="1600" kern="1200" dirty="0"/>
            <a:t>Gestion de l'</a:t>
          </a:r>
          <a:r>
            <a:rPr lang="fr-FR" sz="1600" kern="1200" dirty="0" err="1"/>
            <a:t>infodémie</a:t>
          </a:r>
          <a:r>
            <a:rPr lang="fr-FR" sz="1600" kern="1200" dirty="0"/>
            <a:t> et art de la communication</a:t>
          </a:r>
          <a:endParaRPr lang="en-IE" sz="1600" kern="1200" dirty="0"/>
        </a:p>
      </dsp:txBody>
      <dsp:txXfrm>
        <a:off x="605041" y="4548730"/>
        <a:ext cx="5183298" cy="839506"/>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703FB87-790C-4850-A90C-12C5FF4B94D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F8127921-F9C4-44F3-AC5F-130B6A406C0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6E59275-AFE1-4999-B78A-D0D76B9F2B0B}" type="datetimeFigureOut">
              <a:rPr lang="en-US" smtClean="0"/>
              <a:t>7/20/2022</a:t>
            </a:fld>
            <a:endParaRPr lang="en-US" dirty="0"/>
          </a:p>
        </p:txBody>
      </p:sp>
      <p:sp>
        <p:nvSpPr>
          <p:cNvPr id="4" name="Footer Placeholder 3">
            <a:extLst>
              <a:ext uri="{FF2B5EF4-FFF2-40B4-BE49-F238E27FC236}">
                <a16:creationId xmlns:a16="http://schemas.microsoft.com/office/drawing/2014/main" id="{4765E047-F1CB-4066-A459-9EDC95F2E61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68A77EF5-5277-4BAF-8BB4-2E02103988E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B668C69-0C3E-40A2-B4A0-B2C8B71D8E3A}" type="slidenum">
              <a:rPr lang="en-US" smtClean="0"/>
              <a:t>‹#›</a:t>
            </a:fld>
            <a:endParaRPr lang="en-US" dirty="0"/>
          </a:p>
        </p:txBody>
      </p:sp>
    </p:spTree>
    <p:extLst>
      <p:ext uri="{BB962C8B-B14F-4D97-AF65-F5344CB8AC3E}">
        <p14:creationId xmlns:p14="http://schemas.microsoft.com/office/powerpoint/2010/main" val="20515862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EADD7A-FE61-48EE-BE0E-8546E5401374}" type="datetimeFigureOut">
              <a:rPr lang="en-US" smtClean="0"/>
              <a:t>7/20/2022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000EEB-8338-48D7-8EE8-EE0082EF7602}" type="slidenum">
              <a:rPr lang="en-US" smtClean="0"/>
              <a:t>‹#›</a:t>
            </a:fld>
            <a:endParaRPr lang="en-US" dirty="0"/>
          </a:p>
        </p:txBody>
      </p:sp>
    </p:spTree>
    <p:extLst>
      <p:ext uri="{BB962C8B-B14F-4D97-AF65-F5344CB8AC3E}">
        <p14:creationId xmlns:p14="http://schemas.microsoft.com/office/powerpoint/2010/main" val="37677701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000EEB-8338-48D7-8EE8-EE0082EF7602}" type="slidenum">
              <a:rPr lang="en-US" smtClean="0"/>
              <a:t>3</a:t>
            </a:fld>
            <a:endParaRPr lang="en-US" dirty="0"/>
          </a:p>
        </p:txBody>
      </p:sp>
    </p:spTree>
    <p:extLst>
      <p:ext uri="{BB962C8B-B14F-4D97-AF65-F5344CB8AC3E}">
        <p14:creationId xmlns:p14="http://schemas.microsoft.com/office/powerpoint/2010/main" val="40053382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000EEB-8338-48D7-8EE8-EE0082EF7602}" type="slidenum">
              <a:rPr lang="en-US" smtClean="0"/>
              <a:t>6</a:t>
            </a:fld>
            <a:endParaRPr lang="en-US" dirty="0"/>
          </a:p>
        </p:txBody>
      </p:sp>
    </p:spTree>
    <p:extLst>
      <p:ext uri="{BB962C8B-B14F-4D97-AF65-F5344CB8AC3E}">
        <p14:creationId xmlns:p14="http://schemas.microsoft.com/office/powerpoint/2010/main" val="36143388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000EEB-8338-48D7-8EE8-EE0082EF7602}" type="slidenum">
              <a:rPr lang="en-US" smtClean="0"/>
              <a:t>15</a:t>
            </a:fld>
            <a:endParaRPr lang="en-US" dirty="0"/>
          </a:p>
        </p:txBody>
      </p:sp>
    </p:spTree>
    <p:extLst>
      <p:ext uri="{BB962C8B-B14F-4D97-AF65-F5344CB8AC3E}">
        <p14:creationId xmlns:p14="http://schemas.microsoft.com/office/powerpoint/2010/main" val="36729666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7/20/2022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7/20/2022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7/20/2022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7/20/2022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7/20/2022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7/20/2022</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7/20/2022</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7/20/2022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7/20/2022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ACD8893-7198-9DC8-ECD0-58A3C295AD0A}"/>
              </a:ext>
            </a:extLst>
          </p:cNvPr>
          <p:cNvSpPr>
            <a:spLocks noGrp="1"/>
          </p:cNvSpPr>
          <p:nvPr>
            <p:ph type="title"/>
          </p:nvPr>
        </p:nvSpPr>
        <p:spPr>
          <a:xfrm>
            <a:off x="457201" y="1105037"/>
            <a:ext cx="8571795" cy="1326091"/>
          </a:xfrm>
          <a:prstGeom prst="rect">
            <a:avLst/>
          </a:prstGeom>
        </p:spPr>
        <p:txBody>
          <a:bodyPr/>
          <a:lstStyle>
            <a:lvl1pPr>
              <a:defRPr b="1" i="0">
                <a:solidFill>
                  <a:srgbClr val="292929"/>
                </a:solidFill>
                <a:latin typeface="Poppins" pitchFamily="2" charset="77"/>
                <a:cs typeface="Poppins" pitchFamily="2" charset="77"/>
              </a:defRPr>
            </a:lvl1pPr>
          </a:lstStyle>
          <a:p>
            <a:r>
              <a:rPr lang="en-US"/>
              <a:t>Click to edit Master title style</a:t>
            </a:r>
            <a:endParaRPr lang="fr-FR" dirty="0"/>
          </a:p>
        </p:txBody>
      </p:sp>
      <p:sp>
        <p:nvSpPr>
          <p:cNvPr id="7" name="Espace réservé du texte 6">
            <a:extLst>
              <a:ext uri="{FF2B5EF4-FFF2-40B4-BE49-F238E27FC236}">
                <a16:creationId xmlns:a16="http://schemas.microsoft.com/office/drawing/2014/main" id="{7C8735EB-6336-D816-4CE2-EF9FE3B411D4}"/>
              </a:ext>
            </a:extLst>
          </p:cNvPr>
          <p:cNvSpPr>
            <a:spLocks noGrp="1"/>
          </p:cNvSpPr>
          <p:nvPr>
            <p:ph type="body" sz="quarter" idx="10"/>
          </p:nvPr>
        </p:nvSpPr>
        <p:spPr>
          <a:xfrm>
            <a:off x="457864" y="3205409"/>
            <a:ext cx="7255013" cy="965200"/>
          </a:xfrm>
          <a:prstGeom prst="rect">
            <a:avLst/>
          </a:prstGeom>
        </p:spPr>
        <p:txBody>
          <a:bodyPr/>
          <a:lstStyle>
            <a:lvl1pPr>
              <a:defRPr sz="2933" b="1" i="0" spc="400">
                <a:solidFill>
                  <a:srgbClr val="292929"/>
                </a:solidFill>
                <a:latin typeface="Poppins" pitchFamily="2" charset="77"/>
                <a:cs typeface="Poppins" pitchFamily="2" charset="77"/>
              </a:defRPr>
            </a:lvl1pPr>
            <a:lvl2pPr>
              <a:defRPr sz="4000">
                <a:latin typeface="Poppins" pitchFamily="2" charset="77"/>
                <a:cs typeface="Poppins" pitchFamily="2" charset="77"/>
              </a:defRPr>
            </a:lvl2pPr>
            <a:lvl3pPr>
              <a:defRPr sz="4000">
                <a:latin typeface="Poppins" pitchFamily="2" charset="77"/>
                <a:cs typeface="Poppins" pitchFamily="2" charset="77"/>
              </a:defRPr>
            </a:lvl3pPr>
            <a:lvl4pPr>
              <a:defRPr sz="4000">
                <a:latin typeface="Poppins" pitchFamily="2" charset="77"/>
                <a:cs typeface="Poppins" pitchFamily="2" charset="77"/>
              </a:defRPr>
            </a:lvl4pPr>
            <a:lvl5pPr>
              <a:defRPr sz="4000">
                <a:latin typeface="Poppins" pitchFamily="2" charset="77"/>
                <a:cs typeface="Poppins" pitchFamily="2" charset="77"/>
              </a:defRPr>
            </a:lvl5pPr>
          </a:lstStyle>
          <a:p>
            <a:pPr lvl="0"/>
            <a:r>
              <a:rPr lang="en-US"/>
              <a:t>Click to edit Master text styles</a:t>
            </a:r>
          </a:p>
        </p:txBody>
      </p:sp>
      <p:sp>
        <p:nvSpPr>
          <p:cNvPr id="9" name="Espace réservé du texte 8">
            <a:extLst>
              <a:ext uri="{FF2B5EF4-FFF2-40B4-BE49-F238E27FC236}">
                <a16:creationId xmlns:a16="http://schemas.microsoft.com/office/drawing/2014/main" id="{44FC6879-36DA-D757-04CF-D3B1AD282E75}"/>
              </a:ext>
            </a:extLst>
          </p:cNvPr>
          <p:cNvSpPr>
            <a:spLocks noGrp="1"/>
          </p:cNvSpPr>
          <p:nvPr>
            <p:ph type="body" sz="quarter" idx="11" hasCustomPrompt="1"/>
          </p:nvPr>
        </p:nvSpPr>
        <p:spPr>
          <a:xfrm>
            <a:off x="460477" y="4944889"/>
            <a:ext cx="5994400" cy="1117600"/>
          </a:xfrm>
          <a:prstGeom prst="rect">
            <a:avLst/>
          </a:prstGeom>
        </p:spPr>
        <p:txBody>
          <a:bodyPr/>
          <a:lstStyle>
            <a:lvl1pPr>
              <a:defRPr sz="2233" b="1" i="0">
                <a:solidFill>
                  <a:srgbClr val="292929"/>
                </a:solidFill>
                <a:latin typeface="Poppins" pitchFamily="2" charset="77"/>
                <a:cs typeface="Poppins" pitchFamily="2" charset="77"/>
              </a:defRPr>
            </a:lvl1pPr>
            <a:lvl2pPr>
              <a:defRPr sz="2233" b="1" i="0">
                <a:solidFill>
                  <a:srgbClr val="292929"/>
                </a:solidFill>
                <a:latin typeface="Poppins" pitchFamily="2" charset="77"/>
                <a:cs typeface="Poppins" pitchFamily="2" charset="77"/>
              </a:defRPr>
            </a:lvl2pPr>
            <a:lvl3pPr>
              <a:defRPr sz="2233" b="1" i="0">
                <a:solidFill>
                  <a:srgbClr val="292929"/>
                </a:solidFill>
                <a:latin typeface="Poppins" pitchFamily="2" charset="77"/>
                <a:cs typeface="Poppins" pitchFamily="2" charset="77"/>
              </a:defRPr>
            </a:lvl3pPr>
            <a:lvl4pPr>
              <a:defRPr sz="2233" b="1" i="0">
                <a:solidFill>
                  <a:srgbClr val="292929"/>
                </a:solidFill>
                <a:latin typeface="Poppins" pitchFamily="2" charset="77"/>
                <a:cs typeface="Poppins" pitchFamily="2" charset="77"/>
              </a:defRPr>
            </a:lvl4pPr>
            <a:lvl5pPr>
              <a:defRPr sz="2233" b="1" i="0">
                <a:solidFill>
                  <a:srgbClr val="292929"/>
                </a:solidFill>
                <a:latin typeface="Poppins" pitchFamily="2" charset="77"/>
                <a:cs typeface="Poppins" pitchFamily="2" charset="77"/>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grpSp>
        <p:nvGrpSpPr>
          <p:cNvPr id="10" name="Group 3">
            <a:extLst>
              <a:ext uri="{FF2B5EF4-FFF2-40B4-BE49-F238E27FC236}">
                <a16:creationId xmlns:a16="http://schemas.microsoft.com/office/drawing/2014/main" id="{18F90C5E-926A-4DD0-C00C-83311F81680B}"/>
              </a:ext>
            </a:extLst>
          </p:cNvPr>
          <p:cNvGrpSpPr>
            <a:grpSpLocks noChangeAspect="1"/>
          </p:cNvGrpSpPr>
          <p:nvPr/>
        </p:nvGrpSpPr>
        <p:grpSpPr>
          <a:xfrm>
            <a:off x="6549803" y="4391408"/>
            <a:ext cx="2868130" cy="2466592"/>
            <a:chOff x="0" y="0"/>
            <a:chExt cx="6350000" cy="5461000"/>
          </a:xfrm>
        </p:grpSpPr>
        <p:sp>
          <p:nvSpPr>
            <p:cNvPr id="11" name="Freeform 4">
              <a:extLst>
                <a:ext uri="{FF2B5EF4-FFF2-40B4-BE49-F238E27FC236}">
                  <a16:creationId xmlns:a16="http://schemas.microsoft.com/office/drawing/2014/main" id="{547DD863-9C53-65BB-0157-2E278C1A45B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12" name="Group 5">
            <a:extLst>
              <a:ext uri="{FF2B5EF4-FFF2-40B4-BE49-F238E27FC236}">
                <a16:creationId xmlns:a16="http://schemas.microsoft.com/office/drawing/2014/main" id="{0C846B09-705C-25BD-E50A-3C5B986D8715}"/>
              </a:ext>
            </a:extLst>
          </p:cNvPr>
          <p:cNvGrpSpPr>
            <a:grpSpLocks noChangeAspect="1"/>
          </p:cNvGrpSpPr>
          <p:nvPr/>
        </p:nvGrpSpPr>
        <p:grpSpPr>
          <a:xfrm>
            <a:off x="8118613" y="1488199"/>
            <a:ext cx="2868130" cy="2466592"/>
            <a:chOff x="0" y="0"/>
            <a:chExt cx="6350000" cy="5461000"/>
          </a:xfrm>
        </p:grpSpPr>
        <p:sp>
          <p:nvSpPr>
            <p:cNvPr id="13" name="Freeform 6">
              <a:extLst>
                <a:ext uri="{FF2B5EF4-FFF2-40B4-BE49-F238E27FC236}">
                  <a16:creationId xmlns:a16="http://schemas.microsoft.com/office/drawing/2014/main" id="{3CDD4F5F-364D-8D04-0AC6-98F393532A89}"/>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4" name="Group 7">
            <a:extLst>
              <a:ext uri="{FF2B5EF4-FFF2-40B4-BE49-F238E27FC236}">
                <a16:creationId xmlns:a16="http://schemas.microsoft.com/office/drawing/2014/main" id="{51C88F50-F6D7-3566-F6E7-D03848818253}"/>
              </a:ext>
            </a:extLst>
          </p:cNvPr>
          <p:cNvGrpSpPr>
            <a:grpSpLocks noChangeAspect="1"/>
          </p:cNvGrpSpPr>
          <p:nvPr/>
        </p:nvGrpSpPr>
        <p:grpSpPr>
          <a:xfrm>
            <a:off x="9862326" y="-1346928"/>
            <a:ext cx="2868130" cy="2466592"/>
            <a:chOff x="0" y="0"/>
            <a:chExt cx="6350000" cy="5461000"/>
          </a:xfrm>
        </p:grpSpPr>
        <p:sp>
          <p:nvSpPr>
            <p:cNvPr id="15" name="Freeform 8">
              <a:extLst>
                <a:ext uri="{FF2B5EF4-FFF2-40B4-BE49-F238E27FC236}">
                  <a16:creationId xmlns:a16="http://schemas.microsoft.com/office/drawing/2014/main" id="{6928190E-2BFE-B21E-3019-1651EF69AB4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6" name="Group 9">
            <a:extLst>
              <a:ext uri="{FF2B5EF4-FFF2-40B4-BE49-F238E27FC236}">
                <a16:creationId xmlns:a16="http://schemas.microsoft.com/office/drawing/2014/main" id="{91D1A565-5ABE-DADC-7C9B-620587F5B8E0}"/>
              </a:ext>
            </a:extLst>
          </p:cNvPr>
          <p:cNvGrpSpPr>
            <a:grpSpLocks noChangeAspect="1"/>
          </p:cNvGrpSpPr>
          <p:nvPr/>
        </p:nvGrpSpPr>
        <p:grpSpPr>
          <a:xfrm>
            <a:off x="8118613" y="4177606"/>
            <a:ext cx="2848259" cy="2466592"/>
            <a:chOff x="0" y="0"/>
            <a:chExt cx="6350000" cy="5499100"/>
          </a:xfrm>
        </p:grpSpPr>
        <p:sp>
          <p:nvSpPr>
            <p:cNvPr id="17" name="Freeform 10">
              <a:extLst>
                <a:ext uri="{FF2B5EF4-FFF2-40B4-BE49-F238E27FC236}">
                  <a16:creationId xmlns:a16="http://schemas.microsoft.com/office/drawing/2014/main" id="{BCB19521-1D71-9BD2-5701-E6ED3667A42A}"/>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8" name="Group 11">
            <a:extLst>
              <a:ext uri="{FF2B5EF4-FFF2-40B4-BE49-F238E27FC236}">
                <a16:creationId xmlns:a16="http://schemas.microsoft.com/office/drawing/2014/main" id="{9DC1A1A6-7515-AA61-DDAB-F95B07DE895A}"/>
              </a:ext>
            </a:extLst>
          </p:cNvPr>
          <p:cNvGrpSpPr>
            <a:grpSpLocks noChangeAspect="1"/>
          </p:cNvGrpSpPr>
          <p:nvPr/>
        </p:nvGrpSpPr>
        <p:grpSpPr>
          <a:xfrm>
            <a:off x="9727755" y="1341914"/>
            <a:ext cx="2848259" cy="2466592"/>
            <a:chOff x="0" y="0"/>
            <a:chExt cx="6350000" cy="5499100"/>
          </a:xfrm>
        </p:grpSpPr>
        <p:sp>
          <p:nvSpPr>
            <p:cNvPr id="19" name="Freeform 12">
              <a:extLst>
                <a:ext uri="{FF2B5EF4-FFF2-40B4-BE49-F238E27FC236}">
                  <a16:creationId xmlns:a16="http://schemas.microsoft.com/office/drawing/2014/main" id="{E538D081-22A0-FE41-968B-18510B2B40BF}"/>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nvGrpSpPr>
          <p:cNvPr id="20" name="Group 3">
            <a:extLst>
              <a:ext uri="{FF2B5EF4-FFF2-40B4-BE49-F238E27FC236}">
                <a16:creationId xmlns:a16="http://schemas.microsoft.com/office/drawing/2014/main" id="{94C248B8-711E-4F29-9A8B-91B97FDD8A38}"/>
              </a:ext>
            </a:extLst>
          </p:cNvPr>
          <p:cNvGrpSpPr>
            <a:grpSpLocks noChangeAspect="1"/>
          </p:cNvGrpSpPr>
          <p:nvPr userDrawn="1"/>
        </p:nvGrpSpPr>
        <p:grpSpPr>
          <a:xfrm>
            <a:off x="6549803" y="4391408"/>
            <a:ext cx="2868130" cy="2466592"/>
            <a:chOff x="0" y="0"/>
            <a:chExt cx="6350000" cy="5461000"/>
          </a:xfrm>
        </p:grpSpPr>
        <p:sp>
          <p:nvSpPr>
            <p:cNvPr id="21" name="Freeform 4">
              <a:extLst>
                <a:ext uri="{FF2B5EF4-FFF2-40B4-BE49-F238E27FC236}">
                  <a16:creationId xmlns:a16="http://schemas.microsoft.com/office/drawing/2014/main" id="{1475B4BF-E2F7-4FC8-9F28-82A77F1662E5}"/>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2" name="Group 5">
            <a:extLst>
              <a:ext uri="{FF2B5EF4-FFF2-40B4-BE49-F238E27FC236}">
                <a16:creationId xmlns:a16="http://schemas.microsoft.com/office/drawing/2014/main" id="{7CEEE077-9DDB-45C8-AB94-04FF2EAE1100}"/>
              </a:ext>
            </a:extLst>
          </p:cNvPr>
          <p:cNvGrpSpPr>
            <a:grpSpLocks noChangeAspect="1"/>
          </p:cNvGrpSpPr>
          <p:nvPr userDrawn="1"/>
        </p:nvGrpSpPr>
        <p:grpSpPr>
          <a:xfrm>
            <a:off x="8118613" y="1488199"/>
            <a:ext cx="2868130" cy="2466592"/>
            <a:chOff x="0" y="0"/>
            <a:chExt cx="6350000" cy="5461000"/>
          </a:xfrm>
        </p:grpSpPr>
        <p:sp>
          <p:nvSpPr>
            <p:cNvPr id="23" name="Freeform 6">
              <a:extLst>
                <a:ext uri="{FF2B5EF4-FFF2-40B4-BE49-F238E27FC236}">
                  <a16:creationId xmlns:a16="http://schemas.microsoft.com/office/drawing/2014/main" id="{DA6F34F3-F16C-4D9E-8361-06E45EDD98B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4" name="Group 7">
            <a:extLst>
              <a:ext uri="{FF2B5EF4-FFF2-40B4-BE49-F238E27FC236}">
                <a16:creationId xmlns:a16="http://schemas.microsoft.com/office/drawing/2014/main" id="{58AC57B2-A670-4601-8846-1A6E2F77905E}"/>
              </a:ext>
            </a:extLst>
          </p:cNvPr>
          <p:cNvGrpSpPr>
            <a:grpSpLocks noChangeAspect="1"/>
          </p:cNvGrpSpPr>
          <p:nvPr userDrawn="1"/>
        </p:nvGrpSpPr>
        <p:grpSpPr>
          <a:xfrm>
            <a:off x="9862326" y="-1346928"/>
            <a:ext cx="2868130" cy="2466592"/>
            <a:chOff x="0" y="0"/>
            <a:chExt cx="6350000" cy="5461000"/>
          </a:xfrm>
        </p:grpSpPr>
        <p:sp>
          <p:nvSpPr>
            <p:cNvPr id="25" name="Freeform 8">
              <a:extLst>
                <a:ext uri="{FF2B5EF4-FFF2-40B4-BE49-F238E27FC236}">
                  <a16:creationId xmlns:a16="http://schemas.microsoft.com/office/drawing/2014/main" id="{10BE1777-38DB-490D-A90D-80EE574B5766}"/>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6" name="Group 9">
            <a:extLst>
              <a:ext uri="{FF2B5EF4-FFF2-40B4-BE49-F238E27FC236}">
                <a16:creationId xmlns:a16="http://schemas.microsoft.com/office/drawing/2014/main" id="{6B38BE04-9723-477F-AA5F-EDDEAB847D07}"/>
              </a:ext>
            </a:extLst>
          </p:cNvPr>
          <p:cNvGrpSpPr>
            <a:grpSpLocks noChangeAspect="1"/>
          </p:cNvGrpSpPr>
          <p:nvPr userDrawn="1"/>
        </p:nvGrpSpPr>
        <p:grpSpPr>
          <a:xfrm>
            <a:off x="8118613" y="4177606"/>
            <a:ext cx="2848259" cy="2466592"/>
            <a:chOff x="0" y="0"/>
            <a:chExt cx="6350000" cy="5499100"/>
          </a:xfrm>
        </p:grpSpPr>
        <p:sp>
          <p:nvSpPr>
            <p:cNvPr id="27" name="Freeform 10">
              <a:extLst>
                <a:ext uri="{FF2B5EF4-FFF2-40B4-BE49-F238E27FC236}">
                  <a16:creationId xmlns:a16="http://schemas.microsoft.com/office/drawing/2014/main" id="{ACA30BA3-DA3F-4063-9A8B-3AAC62C58E68}"/>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8" name="Group 11">
            <a:extLst>
              <a:ext uri="{FF2B5EF4-FFF2-40B4-BE49-F238E27FC236}">
                <a16:creationId xmlns:a16="http://schemas.microsoft.com/office/drawing/2014/main" id="{BF9FAA3E-9C54-432C-BC41-94E75DB4F9F7}"/>
              </a:ext>
            </a:extLst>
          </p:cNvPr>
          <p:cNvGrpSpPr>
            <a:grpSpLocks noChangeAspect="1"/>
          </p:cNvGrpSpPr>
          <p:nvPr userDrawn="1"/>
        </p:nvGrpSpPr>
        <p:grpSpPr>
          <a:xfrm>
            <a:off x="9727755" y="1341914"/>
            <a:ext cx="2848259" cy="2466592"/>
            <a:chOff x="0" y="0"/>
            <a:chExt cx="6350000" cy="5499100"/>
          </a:xfrm>
        </p:grpSpPr>
        <p:sp>
          <p:nvSpPr>
            <p:cNvPr id="29" name="Freeform 12">
              <a:extLst>
                <a:ext uri="{FF2B5EF4-FFF2-40B4-BE49-F238E27FC236}">
                  <a16:creationId xmlns:a16="http://schemas.microsoft.com/office/drawing/2014/main" id="{36FE175F-5D84-4F71-9C7B-B79F2CA31AC3}"/>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spTree>
    <p:extLst>
      <p:ext uri="{BB962C8B-B14F-4D97-AF65-F5344CB8AC3E}">
        <p14:creationId xmlns:p14="http://schemas.microsoft.com/office/powerpoint/2010/main" val="11827285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_Slide 1">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ACD8893-7198-9DC8-ECD0-58A3C295AD0A}"/>
              </a:ext>
            </a:extLst>
          </p:cNvPr>
          <p:cNvSpPr>
            <a:spLocks noGrp="1"/>
          </p:cNvSpPr>
          <p:nvPr>
            <p:ph type="title" hasCustomPrompt="1"/>
          </p:nvPr>
        </p:nvSpPr>
        <p:spPr>
          <a:xfrm>
            <a:off x="457865" y="602339"/>
            <a:ext cx="8571795" cy="1326091"/>
          </a:xfrm>
          <a:prstGeom prst="rect">
            <a:avLst/>
          </a:prstGeom>
        </p:spPr>
        <p:txBody>
          <a:bodyPr/>
          <a:lstStyle>
            <a:lvl1pPr>
              <a:defRPr sz="4400" b="1" i="0">
                <a:solidFill>
                  <a:srgbClr val="292929"/>
                </a:solidFill>
                <a:latin typeface="Poppins" pitchFamily="2" charset="77"/>
                <a:cs typeface="Poppins" pitchFamily="2" charset="77"/>
              </a:defRPr>
            </a:lvl1pPr>
          </a:lstStyle>
          <a:p>
            <a:r>
              <a:rPr lang="fr-FR" dirty="0" err="1"/>
              <a:t>Title</a:t>
            </a:r>
            <a:r>
              <a:rPr lang="fr-FR" dirty="0"/>
              <a:t> </a:t>
            </a:r>
            <a:r>
              <a:rPr lang="fr-FR" dirty="0" err="1"/>
              <a:t>presentation</a:t>
            </a:r>
            <a:endParaRPr lang="fr-FR" dirty="0"/>
          </a:p>
        </p:txBody>
      </p:sp>
      <p:sp>
        <p:nvSpPr>
          <p:cNvPr id="7" name="Espace réservé du texte 6">
            <a:extLst>
              <a:ext uri="{FF2B5EF4-FFF2-40B4-BE49-F238E27FC236}">
                <a16:creationId xmlns:a16="http://schemas.microsoft.com/office/drawing/2014/main" id="{7C8735EB-6336-D816-4CE2-EF9FE3B411D4}"/>
              </a:ext>
            </a:extLst>
          </p:cNvPr>
          <p:cNvSpPr>
            <a:spLocks noGrp="1"/>
          </p:cNvSpPr>
          <p:nvPr>
            <p:ph type="body" sz="quarter" idx="10" hasCustomPrompt="1"/>
          </p:nvPr>
        </p:nvSpPr>
        <p:spPr>
          <a:xfrm>
            <a:off x="457864" y="3205409"/>
            <a:ext cx="7255013" cy="965200"/>
          </a:xfrm>
          <a:prstGeom prst="rect">
            <a:avLst/>
          </a:prstGeom>
        </p:spPr>
        <p:txBody>
          <a:bodyPr/>
          <a:lstStyle>
            <a:lvl1pPr marL="0" indent="0">
              <a:buNone/>
              <a:defRPr sz="2133" b="0" i="0" spc="400">
                <a:solidFill>
                  <a:srgbClr val="292929"/>
                </a:solidFill>
                <a:latin typeface="Poppins" pitchFamily="2" charset="77"/>
                <a:cs typeface="Poppins" pitchFamily="2" charset="77"/>
              </a:defRPr>
            </a:lvl1pPr>
            <a:lvl2pPr>
              <a:defRPr sz="4000">
                <a:latin typeface="Poppins" pitchFamily="2" charset="77"/>
                <a:cs typeface="Poppins" pitchFamily="2" charset="77"/>
              </a:defRPr>
            </a:lvl2pPr>
            <a:lvl3pPr>
              <a:defRPr sz="4000">
                <a:latin typeface="Poppins" pitchFamily="2" charset="77"/>
                <a:cs typeface="Poppins" pitchFamily="2" charset="77"/>
              </a:defRPr>
            </a:lvl3pPr>
            <a:lvl4pPr>
              <a:defRPr sz="4000">
                <a:latin typeface="Poppins" pitchFamily="2" charset="77"/>
                <a:cs typeface="Poppins" pitchFamily="2" charset="77"/>
              </a:defRPr>
            </a:lvl4pPr>
            <a:lvl5pPr>
              <a:defRPr sz="4000">
                <a:latin typeface="Poppins" pitchFamily="2" charset="77"/>
                <a:cs typeface="Poppins" pitchFamily="2" charset="77"/>
              </a:defRPr>
            </a:lvl5pPr>
          </a:lstStyle>
          <a:p>
            <a:pPr lvl="0"/>
            <a:r>
              <a:rPr lang="fr-FR" dirty="0"/>
              <a:t>Name</a:t>
            </a:r>
          </a:p>
          <a:p>
            <a:pPr lvl="0"/>
            <a:r>
              <a:rPr lang="fr-FR" b="0" dirty="0"/>
              <a:t>Position</a:t>
            </a:r>
            <a:endParaRPr lang="fr-FR" dirty="0"/>
          </a:p>
        </p:txBody>
      </p:sp>
      <p:grpSp>
        <p:nvGrpSpPr>
          <p:cNvPr id="10" name="Group 3">
            <a:extLst>
              <a:ext uri="{FF2B5EF4-FFF2-40B4-BE49-F238E27FC236}">
                <a16:creationId xmlns:a16="http://schemas.microsoft.com/office/drawing/2014/main" id="{18F90C5E-926A-4DD0-C00C-83311F81680B}"/>
              </a:ext>
            </a:extLst>
          </p:cNvPr>
          <p:cNvGrpSpPr>
            <a:grpSpLocks noChangeAspect="1"/>
          </p:cNvGrpSpPr>
          <p:nvPr/>
        </p:nvGrpSpPr>
        <p:grpSpPr>
          <a:xfrm>
            <a:off x="6549803" y="4391408"/>
            <a:ext cx="2868130" cy="2466592"/>
            <a:chOff x="0" y="0"/>
            <a:chExt cx="6350000" cy="5461000"/>
          </a:xfrm>
        </p:grpSpPr>
        <p:sp>
          <p:nvSpPr>
            <p:cNvPr id="11" name="Freeform 4">
              <a:extLst>
                <a:ext uri="{FF2B5EF4-FFF2-40B4-BE49-F238E27FC236}">
                  <a16:creationId xmlns:a16="http://schemas.microsoft.com/office/drawing/2014/main" id="{547DD863-9C53-65BB-0157-2E278C1A45B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12" name="Group 5">
            <a:extLst>
              <a:ext uri="{FF2B5EF4-FFF2-40B4-BE49-F238E27FC236}">
                <a16:creationId xmlns:a16="http://schemas.microsoft.com/office/drawing/2014/main" id="{0C846B09-705C-25BD-E50A-3C5B986D8715}"/>
              </a:ext>
            </a:extLst>
          </p:cNvPr>
          <p:cNvGrpSpPr>
            <a:grpSpLocks noChangeAspect="1"/>
          </p:cNvGrpSpPr>
          <p:nvPr/>
        </p:nvGrpSpPr>
        <p:grpSpPr>
          <a:xfrm>
            <a:off x="8118613" y="1488199"/>
            <a:ext cx="2868130" cy="2466592"/>
            <a:chOff x="0" y="0"/>
            <a:chExt cx="6350000" cy="5461000"/>
          </a:xfrm>
        </p:grpSpPr>
        <p:sp>
          <p:nvSpPr>
            <p:cNvPr id="13" name="Freeform 6">
              <a:extLst>
                <a:ext uri="{FF2B5EF4-FFF2-40B4-BE49-F238E27FC236}">
                  <a16:creationId xmlns:a16="http://schemas.microsoft.com/office/drawing/2014/main" id="{3CDD4F5F-364D-8D04-0AC6-98F393532A89}"/>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4" name="Group 7">
            <a:extLst>
              <a:ext uri="{FF2B5EF4-FFF2-40B4-BE49-F238E27FC236}">
                <a16:creationId xmlns:a16="http://schemas.microsoft.com/office/drawing/2014/main" id="{51C88F50-F6D7-3566-F6E7-D03848818253}"/>
              </a:ext>
            </a:extLst>
          </p:cNvPr>
          <p:cNvGrpSpPr>
            <a:grpSpLocks noChangeAspect="1"/>
          </p:cNvGrpSpPr>
          <p:nvPr/>
        </p:nvGrpSpPr>
        <p:grpSpPr>
          <a:xfrm>
            <a:off x="9862326" y="-1346928"/>
            <a:ext cx="2868130" cy="2466592"/>
            <a:chOff x="0" y="0"/>
            <a:chExt cx="6350000" cy="5461000"/>
          </a:xfrm>
        </p:grpSpPr>
        <p:sp>
          <p:nvSpPr>
            <p:cNvPr id="15" name="Freeform 8">
              <a:extLst>
                <a:ext uri="{FF2B5EF4-FFF2-40B4-BE49-F238E27FC236}">
                  <a16:creationId xmlns:a16="http://schemas.microsoft.com/office/drawing/2014/main" id="{6928190E-2BFE-B21E-3019-1651EF69AB4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6" name="Group 9">
            <a:extLst>
              <a:ext uri="{FF2B5EF4-FFF2-40B4-BE49-F238E27FC236}">
                <a16:creationId xmlns:a16="http://schemas.microsoft.com/office/drawing/2014/main" id="{91D1A565-5ABE-DADC-7C9B-620587F5B8E0}"/>
              </a:ext>
            </a:extLst>
          </p:cNvPr>
          <p:cNvGrpSpPr>
            <a:grpSpLocks noChangeAspect="1"/>
          </p:cNvGrpSpPr>
          <p:nvPr/>
        </p:nvGrpSpPr>
        <p:grpSpPr>
          <a:xfrm>
            <a:off x="8118613" y="4177606"/>
            <a:ext cx="2848259" cy="2466592"/>
            <a:chOff x="0" y="0"/>
            <a:chExt cx="6350000" cy="5499100"/>
          </a:xfrm>
        </p:grpSpPr>
        <p:sp>
          <p:nvSpPr>
            <p:cNvPr id="17" name="Freeform 10">
              <a:extLst>
                <a:ext uri="{FF2B5EF4-FFF2-40B4-BE49-F238E27FC236}">
                  <a16:creationId xmlns:a16="http://schemas.microsoft.com/office/drawing/2014/main" id="{BCB19521-1D71-9BD2-5701-E6ED3667A42A}"/>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8" name="Group 11">
            <a:extLst>
              <a:ext uri="{FF2B5EF4-FFF2-40B4-BE49-F238E27FC236}">
                <a16:creationId xmlns:a16="http://schemas.microsoft.com/office/drawing/2014/main" id="{9DC1A1A6-7515-AA61-DDAB-F95B07DE895A}"/>
              </a:ext>
            </a:extLst>
          </p:cNvPr>
          <p:cNvGrpSpPr>
            <a:grpSpLocks noChangeAspect="1"/>
          </p:cNvGrpSpPr>
          <p:nvPr/>
        </p:nvGrpSpPr>
        <p:grpSpPr>
          <a:xfrm>
            <a:off x="9727755" y="1341914"/>
            <a:ext cx="2848259" cy="2466592"/>
            <a:chOff x="0" y="0"/>
            <a:chExt cx="6350000" cy="5499100"/>
          </a:xfrm>
        </p:grpSpPr>
        <p:sp>
          <p:nvSpPr>
            <p:cNvPr id="19" name="Freeform 12">
              <a:extLst>
                <a:ext uri="{FF2B5EF4-FFF2-40B4-BE49-F238E27FC236}">
                  <a16:creationId xmlns:a16="http://schemas.microsoft.com/office/drawing/2014/main" id="{E538D081-22A0-FE41-968B-18510B2B40BF}"/>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sp>
        <p:nvSpPr>
          <p:cNvPr id="20" name="ZoneTexte 19">
            <a:extLst>
              <a:ext uri="{FF2B5EF4-FFF2-40B4-BE49-F238E27FC236}">
                <a16:creationId xmlns:a16="http://schemas.microsoft.com/office/drawing/2014/main" id="{4D9FAD82-4700-EEBB-DF0C-B0FFF8521994}"/>
              </a:ext>
            </a:extLst>
          </p:cNvPr>
          <p:cNvSpPr txBox="1"/>
          <p:nvPr/>
        </p:nvSpPr>
        <p:spPr>
          <a:xfrm>
            <a:off x="101600" y="6514559"/>
            <a:ext cx="4013200" cy="276999"/>
          </a:xfrm>
          <a:prstGeom prst="rect">
            <a:avLst/>
          </a:prstGeom>
          <a:noFill/>
        </p:spPr>
        <p:txBody>
          <a:bodyPr wrap="square" rtlCol="0">
            <a:spAutoFit/>
          </a:bodyPr>
          <a:lstStyle/>
          <a:p>
            <a:pPr algn="l"/>
            <a:r>
              <a:rPr lang="fr-FR" sz="1200" dirty="0">
                <a:latin typeface="Poppins" pitchFamily="2" charset="77"/>
                <a:cs typeface="Poppins" pitchFamily="2" charset="77"/>
              </a:rPr>
              <a:t>Formation Complète 2022</a:t>
            </a:r>
          </a:p>
        </p:txBody>
      </p:sp>
      <p:cxnSp>
        <p:nvCxnSpPr>
          <p:cNvPr id="21" name="Connecteur droit 20">
            <a:extLst>
              <a:ext uri="{FF2B5EF4-FFF2-40B4-BE49-F238E27FC236}">
                <a16:creationId xmlns:a16="http://schemas.microsoft.com/office/drawing/2014/main" id="{EA7B4556-380B-0066-B69B-4A5245ECFD45}"/>
              </a:ext>
            </a:extLst>
          </p:cNvPr>
          <p:cNvCxnSpPr/>
          <p:nvPr/>
        </p:nvCxnSpPr>
        <p:spPr>
          <a:xfrm>
            <a:off x="-508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 name="Group 3">
            <a:extLst>
              <a:ext uri="{FF2B5EF4-FFF2-40B4-BE49-F238E27FC236}">
                <a16:creationId xmlns:a16="http://schemas.microsoft.com/office/drawing/2014/main" id="{631480AB-633D-4992-977B-677495F244EE}"/>
              </a:ext>
            </a:extLst>
          </p:cNvPr>
          <p:cNvGrpSpPr>
            <a:grpSpLocks noChangeAspect="1"/>
          </p:cNvGrpSpPr>
          <p:nvPr userDrawn="1"/>
        </p:nvGrpSpPr>
        <p:grpSpPr>
          <a:xfrm>
            <a:off x="6549803" y="4391408"/>
            <a:ext cx="2868130" cy="2466592"/>
            <a:chOff x="0" y="0"/>
            <a:chExt cx="6350000" cy="5461000"/>
          </a:xfrm>
        </p:grpSpPr>
        <p:sp>
          <p:nvSpPr>
            <p:cNvPr id="23" name="Freeform 4">
              <a:extLst>
                <a:ext uri="{FF2B5EF4-FFF2-40B4-BE49-F238E27FC236}">
                  <a16:creationId xmlns:a16="http://schemas.microsoft.com/office/drawing/2014/main" id="{67904455-72C0-496D-89AC-69D6E6B9574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4" name="Group 5">
            <a:extLst>
              <a:ext uri="{FF2B5EF4-FFF2-40B4-BE49-F238E27FC236}">
                <a16:creationId xmlns:a16="http://schemas.microsoft.com/office/drawing/2014/main" id="{CCE2CA93-5252-4ED1-951B-86DF55CE45C1}"/>
              </a:ext>
            </a:extLst>
          </p:cNvPr>
          <p:cNvGrpSpPr>
            <a:grpSpLocks noChangeAspect="1"/>
          </p:cNvGrpSpPr>
          <p:nvPr userDrawn="1"/>
        </p:nvGrpSpPr>
        <p:grpSpPr>
          <a:xfrm>
            <a:off x="8118613" y="1488199"/>
            <a:ext cx="2868130" cy="2466592"/>
            <a:chOff x="0" y="0"/>
            <a:chExt cx="6350000" cy="5461000"/>
          </a:xfrm>
        </p:grpSpPr>
        <p:sp>
          <p:nvSpPr>
            <p:cNvPr id="25" name="Freeform 6">
              <a:extLst>
                <a:ext uri="{FF2B5EF4-FFF2-40B4-BE49-F238E27FC236}">
                  <a16:creationId xmlns:a16="http://schemas.microsoft.com/office/drawing/2014/main" id="{8F085AE8-C321-48EE-9B63-D6FFBD366AAB}"/>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6" name="Group 7">
            <a:extLst>
              <a:ext uri="{FF2B5EF4-FFF2-40B4-BE49-F238E27FC236}">
                <a16:creationId xmlns:a16="http://schemas.microsoft.com/office/drawing/2014/main" id="{EB97EC1A-9200-4D86-924F-31B86FE93FFA}"/>
              </a:ext>
            </a:extLst>
          </p:cNvPr>
          <p:cNvGrpSpPr>
            <a:grpSpLocks noChangeAspect="1"/>
          </p:cNvGrpSpPr>
          <p:nvPr userDrawn="1"/>
        </p:nvGrpSpPr>
        <p:grpSpPr>
          <a:xfrm>
            <a:off x="9862326" y="-1346928"/>
            <a:ext cx="2868130" cy="2466592"/>
            <a:chOff x="0" y="0"/>
            <a:chExt cx="6350000" cy="5461000"/>
          </a:xfrm>
        </p:grpSpPr>
        <p:sp>
          <p:nvSpPr>
            <p:cNvPr id="27" name="Freeform 8">
              <a:extLst>
                <a:ext uri="{FF2B5EF4-FFF2-40B4-BE49-F238E27FC236}">
                  <a16:creationId xmlns:a16="http://schemas.microsoft.com/office/drawing/2014/main" id="{B813B0D9-0BC4-4B97-B5EC-653118AACC2E}"/>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8" name="Group 9">
            <a:extLst>
              <a:ext uri="{FF2B5EF4-FFF2-40B4-BE49-F238E27FC236}">
                <a16:creationId xmlns:a16="http://schemas.microsoft.com/office/drawing/2014/main" id="{00E209D9-3E28-4177-88DC-16BA5FD355B3}"/>
              </a:ext>
            </a:extLst>
          </p:cNvPr>
          <p:cNvGrpSpPr>
            <a:grpSpLocks noChangeAspect="1"/>
          </p:cNvGrpSpPr>
          <p:nvPr userDrawn="1"/>
        </p:nvGrpSpPr>
        <p:grpSpPr>
          <a:xfrm>
            <a:off x="8118613" y="4177606"/>
            <a:ext cx="2848259" cy="2466592"/>
            <a:chOff x="0" y="0"/>
            <a:chExt cx="6350000" cy="5499100"/>
          </a:xfrm>
        </p:grpSpPr>
        <p:sp>
          <p:nvSpPr>
            <p:cNvPr id="29" name="Freeform 10">
              <a:extLst>
                <a:ext uri="{FF2B5EF4-FFF2-40B4-BE49-F238E27FC236}">
                  <a16:creationId xmlns:a16="http://schemas.microsoft.com/office/drawing/2014/main" id="{2E4842A0-8A83-49EC-8CA0-A0946FD8FACC}"/>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30" name="Group 11">
            <a:extLst>
              <a:ext uri="{FF2B5EF4-FFF2-40B4-BE49-F238E27FC236}">
                <a16:creationId xmlns:a16="http://schemas.microsoft.com/office/drawing/2014/main" id="{FE935023-6A54-40A8-9857-667B633B6F4A}"/>
              </a:ext>
            </a:extLst>
          </p:cNvPr>
          <p:cNvGrpSpPr>
            <a:grpSpLocks noChangeAspect="1"/>
          </p:cNvGrpSpPr>
          <p:nvPr userDrawn="1"/>
        </p:nvGrpSpPr>
        <p:grpSpPr>
          <a:xfrm>
            <a:off x="9727755" y="1341914"/>
            <a:ext cx="2848259" cy="2466592"/>
            <a:chOff x="0" y="0"/>
            <a:chExt cx="6350000" cy="5499100"/>
          </a:xfrm>
        </p:grpSpPr>
        <p:sp>
          <p:nvSpPr>
            <p:cNvPr id="31" name="Freeform 12">
              <a:extLst>
                <a:ext uri="{FF2B5EF4-FFF2-40B4-BE49-F238E27FC236}">
                  <a16:creationId xmlns:a16="http://schemas.microsoft.com/office/drawing/2014/main" id="{CC45D424-BDF3-4EFF-BFAB-E13DFEBD873E}"/>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cxnSp>
        <p:nvCxnSpPr>
          <p:cNvPr id="33" name="Connecteur droit 20">
            <a:extLst>
              <a:ext uri="{FF2B5EF4-FFF2-40B4-BE49-F238E27FC236}">
                <a16:creationId xmlns:a16="http://schemas.microsoft.com/office/drawing/2014/main" id="{78D820CE-393A-4203-963A-1934211CB23D}"/>
              </a:ext>
            </a:extLst>
          </p:cNvPr>
          <p:cNvCxnSpPr/>
          <p:nvPr userDrawn="1"/>
        </p:nvCxnSpPr>
        <p:spPr>
          <a:xfrm>
            <a:off x="-508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7616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7/20/2022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_Slide 5">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787EFD-E633-729D-1E35-6149E1667DB0}"/>
              </a:ext>
            </a:extLst>
          </p:cNvPr>
          <p:cNvSpPr>
            <a:spLocks noGrp="1"/>
          </p:cNvSpPr>
          <p:nvPr>
            <p:ph type="title"/>
          </p:nvPr>
        </p:nvSpPr>
        <p:spPr>
          <a:xfrm>
            <a:off x="508000" y="365126"/>
            <a:ext cx="10515600" cy="777875"/>
          </a:xfrm>
          <a:prstGeom prst="rect">
            <a:avLst/>
          </a:prstGeom>
        </p:spPr>
        <p:txBody>
          <a:bodyPr/>
          <a:lstStyle>
            <a:lvl1pPr>
              <a:defRPr sz="4734" b="1" i="0">
                <a:solidFill>
                  <a:srgbClr val="292929"/>
                </a:solidFill>
                <a:latin typeface="Poppins" pitchFamily="2" charset="77"/>
                <a:cs typeface="Poppins" pitchFamily="2" charset="77"/>
              </a:defRPr>
            </a:lvl1pPr>
          </a:lstStyle>
          <a:p>
            <a:r>
              <a:rPr lang="en-US"/>
              <a:t>Click to edit Master title style</a:t>
            </a:r>
            <a:endParaRPr lang="fr-FR" dirty="0"/>
          </a:p>
        </p:txBody>
      </p:sp>
      <p:sp>
        <p:nvSpPr>
          <p:cNvPr id="3" name="Espace réservé du contenu 2">
            <a:extLst>
              <a:ext uri="{FF2B5EF4-FFF2-40B4-BE49-F238E27FC236}">
                <a16:creationId xmlns:a16="http://schemas.microsoft.com/office/drawing/2014/main" id="{4AFD430C-9AAD-447B-22C6-F29FCA3A12BF}"/>
              </a:ext>
            </a:extLst>
          </p:cNvPr>
          <p:cNvSpPr>
            <a:spLocks noGrp="1"/>
          </p:cNvSpPr>
          <p:nvPr>
            <p:ph sz="half" idx="1"/>
          </p:nvPr>
        </p:nvSpPr>
        <p:spPr>
          <a:xfrm>
            <a:off x="508000" y="1397002"/>
            <a:ext cx="10515600" cy="4780490"/>
          </a:xfrm>
          <a:prstGeom prst="rect">
            <a:avLst/>
          </a:prstGeom>
        </p:spPr>
        <p:txBody>
          <a:bodyPr/>
          <a:lstStyle>
            <a:lvl1pPr>
              <a:defRPr sz="2133" b="0" i="0">
                <a:solidFill>
                  <a:srgbClr val="292929"/>
                </a:solidFill>
                <a:latin typeface="Poppins Light" pitchFamily="2" charset="77"/>
                <a:cs typeface="Poppins Light" pitchFamily="2" charset="77"/>
              </a:defRPr>
            </a:lvl1pPr>
            <a:lvl2pPr marL="457223"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2pPr>
            <a:lvl3pPr marL="762038"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3pPr>
            <a:lvl4pPr marL="1066853"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4pPr>
            <a:lvl5pPr marL="1371669"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grpSp>
        <p:nvGrpSpPr>
          <p:cNvPr id="5" name="Groupe 4">
            <a:extLst>
              <a:ext uri="{FF2B5EF4-FFF2-40B4-BE49-F238E27FC236}">
                <a16:creationId xmlns:a16="http://schemas.microsoft.com/office/drawing/2014/main" id="{9F8EBCD7-713D-B97F-5B2C-306011DBFE3E}"/>
              </a:ext>
            </a:extLst>
          </p:cNvPr>
          <p:cNvGrpSpPr/>
          <p:nvPr/>
        </p:nvGrpSpPr>
        <p:grpSpPr>
          <a:xfrm>
            <a:off x="10972801" y="4717197"/>
            <a:ext cx="1625599" cy="2185128"/>
            <a:chOff x="9824704" y="-2020392"/>
            <a:chExt cx="9270979" cy="12307392"/>
          </a:xfrm>
        </p:grpSpPr>
        <p:grpSp>
          <p:nvGrpSpPr>
            <p:cNvPr id="30" name="Group 3">
              <a:extLst>
                <a:ext uri="{FF2B5EF4-FFF2-40B4-BE49-F238E27FC236}">
                  <a16:creationId xmlns:a16="http://schemas.microsoft.com/office/drawing/2014/main" id="{25F460FF-3750-6AC9-FC05-BD2523B1BFAD}"/>
                </a:ext>
              </a:extLst>
            </p:cNvPr>
            <p:cNvGrpSpPr>
              <a:grpSpLocks noChangeAspect="1"/>
            </p:cNvGrpSpPr>
            <p:nvPr/>
          </p:nvGrpSpPr>
          <p:grpSpPr>
            <a:xfrm>
              <a:off x="9824704" y="6587112"/>
              <a:ext cx="4302195" cy="3699888"/>
              <a:chOff x="0" y="0"/>
              <a:chExt cx="6350000" cy="5461000"/>
            </a:xfrm>
          </p:grpSpPr>
          <p:sp>
            <p:nvSpPr>
              <p:cNvPr id="31" name="Freeform 4">
                <a:extLst>
                  <a:ext uri="{FF2B5EF4-FFF2-40B4-BE49-F238E27FC236}">
                    <a16:creationId xmlns:a16="http://schemas.microsoft.com/office/drawing/2014/main" id="{B6030F0A-B6E1-FF59-D8E0-12F98827827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32" name="Group 5">
              <a:extLst>
                <a:ext uri="{FF2B5EF4-FFF2-40B4-BE49-F238E27FC236}">
                  <a16:creationId xmlns:a16="http://schemas.microsoft.com/office/drawing/2014/main" id="{78911277-E3B1-38B2-2414-2D89011E23E7}"/>
                </a:ext>
              </a:extLst>
            </p:cNvPr>
            <p:cNvGrpSpPr>
              <a:grpSpLocks noChangeAspect="1"/>
            </p:cNvGrpSpPr>
            <p:nvPr/>
          </p:nvGrpSpPr>
          <p:grpSpPr>
            <a:xfrm>
              <a:off x="12177919" y="2232299"/>
              <a:ext cx="4302195" cy="3699888"/>
              <a:chOff x="0" y="0"/>
              <a:chExt cx="6350000" cy="5461000"/>
            </a:xfrm>
          </p:grpSpPr>
          <p:sp>
            <p:nvSpPr>
              <p:cNvPr id="33" name="Freeform 6">
                <a:extLst>
                  <a:ext uri="{FF2B5EF4-FFF2-40B4-BE49-F238E27FC236}">
                    <a16:creationId xmlns:a16="http://schemas.microsoft.com/office/drawing/2014/main" id="{EFCF59DB-6C9A-31EA-22E7-6F45A4C6E35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34" name="Group 7">
              <a:extLst>
                <a:ext uri="{FF2B5EF4-FFF2-40B4-BE49-F238E27FC236}">
                  <a16:creationId xmlns:a16="http://schemas.microsoft.com/office/drawing/2014/main" id="{0235F194-A942-E43B-506F-9AD7A3D2EE64}"/>
                </a:ext>
              </a:extLst>
            </p:cNvPr>
            <p:cNvGrpSpPr>
              <a:grpSpLocks noChangeAspect="1"/>
            </p:cNvGrpSpPr>
            <p:nvPr/>
          </p:nvGrpSpPr>
          <p:grpSpPr>
            <a:xfrm>
              <a:off x="14793488" y="-2020392"/>
              <a:ext cx="4302195" cy="3699888"/>
              <a:chOff x="0" y="0"/>
              <a:chExt cx="6350000" cy="5461000"/>
            </a:xfrm>
          </p:grpSpPr>
          <p:sp>
            <p:nvSpPr>
              <p:cNvPr id="35" name="Freeform 8">
                <a:extLst>
                  <a:ext uri="{FF2B5EF4-FFF2-40B4-BE49-F238E27FC236}">
                    <a16:creationId xmlns:a16="http://schemas.microsoft.com/office/drawing/2014/main" id="{7FC91801-A2F7-BAC7-E9B7-EAA49FB5E5D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36" name="Group 9">
              <a:extLst>
                <a:ext uri="{FF2B5EF4-FFF2-40B4-BE49-F238E27FC236}">
                  <a16:creationId xmlns:a16="http://schemas.microsoft.com/office/drawing/2014/main" id="{53CFFC6C-62EB-D13A-B9CA-C9B50BAFF376}"/>
                </a:ext>
              </a:extLst>
            </p:cNvPr>
            <p:cNvGrpSpPr>
              <a:grpSpLocks noChangeAspect="1"/>
            </p:cNvGrpSpPr>
            <p:nvPr/>
          </p:nvGrpSpPr>
          <p:grpSpPr>
            <a:xfrm>
              <a:off x="12177919" y="6266409"/>
              <a:ext cx="4272388" cy="3699888"/>
              <a:chOff x="0" y="0"/>
              <a:chExt cx="6350000" cy="5499100"/>
            </a:xfrm>
          </p:grpSpPr>
          <p:sp>
            <p:nvSpPr>
              <p:cNvPr id="37" name="Freeform 10">
                <a:extLst>
                  <a:ext uri="{FF2B5EF4-FFF2-40B4-BE49-F238E27FC236}">
                    <a16:creationId xmlns:a16="http://schemas.microsoft.com/office/drawing/2014/main" id="{17C9B8C9-1FAA-D3EA-839E-FC3908DDF89A}"/>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38" name="Group 11">
              <a:extLst>
                <a:ext uri="{FF2B5EF4-FFF2-40B4-BE49-F238E27FC236}">
                  <a16:creationId xmlns:a16="http://schemas.microsoft.com/office/drawing/2014/main" id="{DC9A6B05-D900-8154-8E66-72CC7B9FC52A}"/>
                </a:ext>
              </a:extLst>
            </p:cNvPr>
            <p:cNvGrpSpPr>
              <a:grpSpLocks noChangeAspect="1"/>
            </p:cNvGrpSpPr>
            <p:nvPr/>
          </p:nvGrpSpPr>
          <p:grpSpPr>
            <a:xfrm>
              <a:off x="14591633" y="2012871"/>
              <a:ext cx="4272388" cy="3699888"/>
              <a:chOff x="0" y="0"/>
              <a:chExt cx="6350000" cy="5499100"/>
            </a:xfrm>
          </p:grpSpPr>
          <p:sp>
            <p:nvSpPr>
              <p:cNvPr id="39" name="Freeform 12">
                <a:extLst>
                  <a:ext uri="{FF2B5EF4-FFF2-40B4-BE49-F238E27FC236}">
                    <a16:creationId xmlns:a16="http://schemas.microsoft.com/office/drawing/2014/main" id="{B7C877FE-C100-B97D-3FCE-0083D10B6C6C}"/>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17" name="ZoneTexte 16">
            <a:extLst>
              <a:ext uri="{FF2B5EF4-FFF2-40B4-BE49-F238E27FC236}">
                <a16:creationId xmlns:a16="http://schemas.microsoft.com/office/drawing/2014/main" id="{8BB9FFE7-8D5E-8E6C-91D5-32524E698908}"/>
              </a:ext>
            </a:extLst>
          </p:cNvPr>
          <p:cNvSpPr txBox="1"/>
          <p:nvPr/>
        </p:nvSpPr>
        <p:spPr>
          <a:xfrm>
            <a:off x="101600" y="6535579"/>
            <a:ext cx="4013200" cy="276999"/>
          </a:xfrm>
          <a:prstGeom prst="rect">
            <a:avLst/>
          </a:prstGeom>
          <a:noFill/>
        </p:spPr>
        <p:txBody>
          <a:bodyPr wrap="square" rtlCol="0">
            <a:spAutoFit/>
          </a:bodyPr>
          <a:lstStyle/>
          <a:p>
            <a:pPr algn="l"/>
            <a:r>
              <a:rPr lang="fr-FR" sz="1200" dirty="0">
                <a:latin typeface="Poppins" pitchFamily="2" charset="77"/>
                <a:cs typeface="Poppins" pitchFamily="2" charset="77"/>
              </a:rPr>
              <a:t>Comprehensive Training 2022</a:t>
            </a:r>
          </a:p>
        </p:txBody>
      </p:sp>
      <p:cxnSp>
        <p:nvCxnSpPr>
          <p:cNvPr id="18" name="Connecteur droit 17">
            <a:extLst>
              <a:ext uri="{FF2B5EF4-FFF2-40B4-BE49-F238E27FC236}">
                <a16:creationId xmlns:a16="http://schemas.microsoft.com/office/drawing/2014/main" id="{02E42F46-90F5-77E7-6496-B6BF20F94429}"/>
              </a:ext>
            </a:extLst>
          </p:cNvPr>
          <p:cNvCxnSpPr/>
          <p:nvPr/>
        </p:nvCxnSpPr>
        <p:spPr>
          <a:xfrm>
            <a:off x="-508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9" name="Groupe 4">
            <a:extLst>
              <a:ext uri="{FF2B5EF4-FFF2-40B4-BE49-F238E27FC236}">
                <a16:creationId xmlns:a16="http://schemas.microsoft.com/office/drawing/2014/main" id="{0651BF2E-C837-4D28-80A8-56F66580F637}"/>
              </a:ext>
            </a:extLst>
          </p:cNvPr>
          <p:cNvGrpSpPr/>
          <p:nvPr userDrawn="1"/>
        </p:nvGrpSpPr>
        <p:grpSpPr>
          <a:xfrm>
            <a:off x="10972801" y="4717197"/>
            <a:ext cx="1625599" cy="2185128"/>
            <a:chOff x="9824704" y="-2020392"/>
            <a:chExt cx="9270979" cy="12307392"/>
          </a:xfrm>
        </p:grpSpPr>
        <p:grpSp>
          <p:nvGrpSpPr>
            <p:cNvPr id="20" name="Group 3">
              <a:extLst>
                <a:ext uri="{FF2B5EF4-FFF2-40B4-BE49-F238E27FC236}">
                  <a16:creationId xmlns:a16="http://schemas.microsoft.com/office/drawing/2014/main" id="{2CC24288-768F-4272-8149-08AE876EEA83}"/>
                </a:ext>
              </a:extLst>
            </p:cNvPr>
            <p:cNvGrpSpPr>
              <a:grpSpLocks noChangeAspect="1"/>
            </p:cNvGrpSpPr>
            <p:nvPr userDrawn="1"/>
          </p:nvGrpSpPr>
          <p:grpSpPr>
            <a:xfrm>
              <a:off x="9824704" y="6587112"/>
              <a:ext cx="4302195" cy="3699888"/>
              <a:chOff x="0" y="0"/>
              <a:chExt cx="6350000" cy="5461000"/>
            </a:xfrm>
          </p:grpSpPr>
          <p:sp>
            <p:nvSpPr>
              <p:cNvPr id="29" name="Freeform 4">
                <a:extLst>
                  <a:ext uri="{FF2B5EF4-FFF2-40B4-BE49-F238E27FC236}">
                    <a16:creationId xmlns:a16="http://schemas.microsoft.com/office/drawing/2014/main" id="{5232DE0F-5076-4204-896B-66847F63E15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1" name="Group 5">
              <a:extLst>
                <a:ext uri="{FF2B5EF4-FFF2-40B4-BE49-F238E27FC236}">
                  <a16:creationId xmlns:a16="http://schemas.microsoft.com/office/drawing/2014/main" id="{1B017339-6859-4971-A0FA-B6F94D739D57}"/>
                </a:ext>
              </a:extLst>
            </p:cNvPr>
            <p:cNvGrpSpPr>
              <a:grpSpLocks noChangeAspect="1"/>
            </p:cNvGrpSpPr>
            <p:nvPr userDrawn="1"/>
          </p:nvGrpSpPr>
          <p:grpSpPr>
            <a:xfrm>
              <a:off x="12177919" y="2232299"/>
              <a:ext cx="4302195" cy="3699888"/>
              <a:chOff x="0" y="0"/>
              <a:chExt cx="6350000" cy="5461000"/>
            </a:xfrm>
          </p:grpSpPr>
          <p:sp>
            <p:nvSpPr>
              <p:cNvPr id="28" name="Freeform 6">
                <a:extLst>
                  <a:ext uri="{FF2B5EF4-FFF2-40B4-BE49-F238E27FC236}">
                    <a16:creationId xmlns:a16="http://schemas.microsoft.com/office/drawing/2014/main" id="{77EEFBAE-7522-42C6-942B-46D059CEF8F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2" name="Group 7">
              <a:extLst>
                <a:ext uri="{FF2B5EF4-FFF2-40B4-BE49-F238E27FC236}">
                  <a16:creationId xmlns:a16="http://schemas.microsoft.com/office/drawing/2014/main" id="{9FF4110B-DB6C-444D-AEAB-BF3290EDBF94}"/>
                </a:ext>
              </a:extLst>
            </p:cNvPr>
            <p:cNvGrpSpPr>
              <a:grpSpLocks noChangeAspect="1"/>
            </p:cNvGrpSpPr>
            <p:nvPr userDrawn="1"/>
          </p:nvGrpSpPr>
          <p:grpSpPr>
            <a:xfrm>
              <a:off x="14793488" y="-2020392"/>
              <a:ext cx="4302195" cy="3699888"/>
              <a:chOff x="0" y="0"/>
              <a:chExt cx="6350000" cy="5461000"/>
            </a:xfrm>
          </p:grpSpPr>
          <p:sp>
            <p:nvSpPr>
              <p:cNvPr id="27" name="Freeform 8">
                <a:extLst>
                  <a:ext uri="{FF2B5EF4-FFF2-40B4-BE49-F238E27FC236}">
                    <a16:creationId xmlns:a16="http://schemas.microsoft.com/office/drawing/2014/main" id="{C9737E64-A356-48B6-8C02-CFE7E8D69CF6}"/>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3" name="Group 9">
              <a:extLst>
                <a:ext uri="{FF2B5EF4-FFF2-40B4-BE49-F238E27FC236}">
                  <a16:creationId xmlns:a16="http://schemas.microsoft.com/office/drawing/2014/main" id="{532EC4A6-55C1-49DC-BD4D-8DF521775AC4}"/>
                </a:ext>
              </a:extLst>
            </p:cNvPr>
            <p:cNvGrpSpPr>
              <a:grpSpLocks noChangeAspect="1"/>
            </p:cNvGrpSpPr>
            <p:nvPr userDrawn="1"/>
          </p:nvGrpSpPr>
          <p:grpSpPr>
            <a:xfrm>
              <a:off x="12177919" y="6266409"/>
              <a:ext cx="4272388" cy="3699888"/>
              <a:chOff x="0" y="0"/>
              <a:chExt cx="6350000" cy="5499100"/>
            </a:xfrm>
          </p:grpSpPr>
          <p:sp>
            <p:nvSpPr>
              <p:cNvPr id="26" name="Freeform 10">
                <a:extLst>
                  <a:ext uri="{FF2B5EF4-FFF2-40B4-BE49-F238E27FC236}">
                    <a16:creationId xmlns:a16="http://schemas.microsoft.com/office/drawing/2014/main" id="{4F754CB6-5467-4544-9005-37D7B01C8B51}"/>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4" name="Group 11">
              <a:extLst>
                <a:ext uri="{FF2B5EF4-FFF2-40B4-BE49-F238E27FC236}">
                  <a16:creationId xmlns:a16="http://schemas.microsoft.com/office/drawing/2014/main" id="{F845D0E5-4CB7-4A85-98E2-BFC5946E32CC}"/>
                </a:ext>
              </a:extLst>
            </p:cNvPr>
            <p:cNvGrpSpPr>
              <a:grpSpLocks noChangeAspect="1"/>
            </p:cNvGrpSpPr>
            <p:nvPr userDrawn="1"/>
          </p:nvGrpSpPr>
          <p:grpSpPr>
            <a:xfrm>
              <a:off x="14591633" y="2012871"/>
              <a:ext cx="4272388" cy="3699888"/>
              <a:chOff x="0" y="0"/>
              <a:chExt cx="6350000" cy="5499100"/>
            </a:xfrm>
          </p:grpSpPr>
          <p:sp>
            <p:nvSpPr>
              <p:cNvPr id="25" name="Freeform 12">
                <a:extLst>
                  <a:ext uri="{FF2B5EF4-FFF2-40B4-BE49-F238E27FC236}">
                    <a16:creationId xmlns:a16="http://schemas.microsoft.com/office/drawing/2014/main" id="{7A234E7C-3491-416B-9564-48CB6B1E0438}"/>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40" name="ZoneTexte 16">
            <a:extLst>
              <a:ext uri="{FF2B5EF4-FFF2-40B4-BE49-F238E27FC236}">
                <a16:creationId xmlns:a16="http://schemas.microsoft.com/office/drawing/2014/main" id="{A5B3C1EF-25F9-4B0E-86F3-DEE8B5305180}"/>
              </a:ext>
            </a:extLst>
          </p:cNvPr>
          <p:cNvSpPr txBox="1"/>
          <p:nvPr userDrawn="1"/>
        </p:nvSpPr>
        <p:spPr>
          <a:xfrm>
            <a:off x="101600" y="6535579"/>
            <a:ext cx="4013200" cy="276999"/>
          </a:xfrm>
          <a:prstGeom prst="rect">
            <a:avLst/>
          </a:prstGeom>
          <a:noFill/>
        </p:spPr>
        <p:txBody>
          <a:bodyPr wrap="square" rtlCol="0">
            <a:spAutoFit/>
          </a:bodyPr>
          <a:lstStyle/>
          <a:p>
            <a:pPr algn="l"/>
            <a:r>
              <a:rPr lang="fr-FR" sz="1200" dirty="0">
                <a:latin typeface="Poppins" pitchFamily="2" charset="77"/>
                <a:cs typeface="Poppins" pitchFamily="2" charset="77"/>
              </a:rPr>
              <a:t>Comprehensive Training 2022</a:t>
            </a:r>
          </a:p>
        </p:txBody>
      </p:sp>
      <p:cxnSp>
        <p:nvCxnSpPr>
          <p:cNvPr id="41" name="Connecteur droit 17">
            <a:extLst>
              <a:ext uri="{FF2B5EF4-FFF2-40B4-BE49-F238E27FC236}">
                <a16:creationId xmlns:a16="http://schemas.microsoft.com/office/drawing/2014/main" id="{F909C407-53FF-4DFC-99EB-3A8CBC353A9B}"/>
              </a:ext>
            </a:extLst>
          </p:cNvPr>
          <p:cNvCxnSpPr/>
          <p:nvPr userDrawn="1"/>
        </p:nvCxnSpPr>
        <p:spPr>
          <a:xfrm>
            <a:off x="-508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6454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2_Slide 5">
    <p:spTree>
      <p:nvGrpSpPr>
        <p:cNvPr id="1" name=""/>
        <p:cNvGrpSpPr/>
        <p:nvPr/>
      </p:nvGrpSpPr>
      <p:grpSpPr>
        <a:xfrm>
          <a:off x="0" y="0"/>
          <a:ext cx="0" cy="0"/>
          <a:chOff x="0" y="0"/>
          <a:chExt cx="0" cy="0"/>
        </a:xfrm>
      </p:grpSpPr>
      <p:grpSp>
        <p:nvGrpSpPr>
          <p:cNvPr id="17" name="Groupe 16">
            <a:extLst>
              <a:ext uri="{FF2B5EF4-FFF2-40B4-BE49-F238E27FC236}">
                <a16:creationId xmlns:a16="http://schemas.microsoft.com/office/drawing/2014/main" id="{1CAF00C5-F7DA-4755-E96D-64A96C08B39E}"/>
              </a:ext>
            </a:extLst>
          </p:cNvPr>
          <p:cNvGrpSpPr/>
          <p:nvPr/>
        </p:nvGrpSpPr>
        <p:grpSpPr>
          <a:xfrm rot="3608892">
            <a:off x="4170740" y="6087713"/>
            <a:ext cx="717435" cy="968494"/>
            <a:chOff x="9824704" y="-2020392"/>
            <a:chExt cx="9270979" cy="12307392"/>
          </a:xfrm>
        </p:grpSpPr>
        <p:grpSp>
          <p:nvGrpSpPr>
            <p:cNvPr id="18" name="Group 3">
              <a:extLst>
                <a:ext uri="{FF2B5EF4-FFF2-40B4-BE49-F238E27FC236}">
                  <a16:creationId xmlns:a16="http://schemas.microsoft.com/office/drawing/2014/main" id="{D44535E7-C4DC-78DB-A7A8-6270D639D59E}"/>
                </a:ext>
              </a:extLst>
            </p:cNvPr>
            <p:cNvGrpSpPr>
              <a:grpSpLocks noChangeAspect="1"/>
            </p:cNvGrpSpPr>
            <p:nvPr/>
          </p:nvGrpSpPr>
          <p:grpSpPr>
            <a:xfrm>
              <a:off x="9824704" y="6587112"/>
              <a:ext cx="4302195" cy="3699888"/>
              <a:chOff x="0" y="0"/>
              <a:chExt cx="6350000" cy="5461000"/>
            </a:xfrm>
          </p:grpSpPr>
          <p:sp>
            <p:nvSpPr>
              <p:cNvPr id="27" name="Freeform 4">
                <a:extLst>
                  <a:ext uri="{FF2B5EF4-FFF2-40B4-BE49-F238E27FC236}">
                    <a16:creationId xmlns:a16="http://schemas.microsoft.com/office/drawing/2014/main" id="{A37C8411-6E3C-DB79-4F3B-86873DF6054D}"/>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19" name="Group 5">
              <a:extLst>
                <a:ext uri="{FF2B5EF4-FFF2-40B4-BE49-F238E27FC236}">
                  <a16:creationId xmlns:a16="http://schemas.microsoft.com/office/drawing/2014/main" id="{B0CB359F-A173-B531-357E-06D398B7AB1C}"/>
                </a:ext>
              </a:extLst>
            </p:cNvPr>
            <p:cNvGrpSpPr>
              <a:grpSpLocks noChangeAspect="1"/>
            </p:cNvGrpSpPr>
            <p:nvPr/>
          </p:nvGrpSpPr>
          <p:grpSpPr>
            <a:xfrm>
              <a:off x="12177919" y="2232299"/>
              <a:ext cx="4302195" cy="3699888"/>
              <a:chOff x="0" y="0"/>
              <a:chExt cx="6350000" cy="5461000"/>
            </a:xfrm>
          </p:grpSpPr>
          <p:sp>
            <p:nvSpPr>
              <p:cNvPr id="26" name="Freeform 6">
                <a:extLst>
                  <a:ext uri="{FF2B5EF4-FFF2-40B4-BE49-F238E27FC236}">
                    <a16:creationId xmlns:a16="http://schemas.microsoft.com/office/drawing/2014/main" id="{D3A751FA-5239-5689-E97A-22A3E01E423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0" name="Group 7">
              <a:extLst>
                <a:ext uri="{FF2B5EF4-FFF2-40B4-BE49-F238E27FC236}">
                  <a16:creationId xmlns:a16="http://schemas.microsoft.com/office/drawing/2014/main" id="{B4AD2B37-84FA-623C-764F-410A0D79FD05}"/>
                </a:ext>
              </a:extLst>
            </p:cNvPr>
            <p:cNvGrpSpPr>
              <a:grpSpLocks noChangeAspect="1"/>
            </p:cNvGrpSpPr>
            <p:nvPr/>
          </p:nvGrpSpPr>
          <p:grpSpPr>
            <a:xfrm>
              <a:off x="14793488" y="-2020392"/>
              <a:ext cx="4302195" cy="3699888"/>
              <a:chOff x="0" y="0"/>
              <a:chExt cx="6350000" cy="5461000"/>
            </a:xfrm>
          </p:grpSpPr>
          <p:sp>
            <p:nvSpPr>
              <p:cNvPr id="25" name="Freeform 8">
                <a:extLst>
                  <a:ext uri="{FF2B5EF4-FFF2-40B4-BE49-F238E27FC236}">
                    <a16:creationId xmlns:a16="http://schemas.microsoft.com/office/drawing/2014/main" id="{1664A612-F7DB-74A1-5454-42692D5B2B2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1" name="Group 9">
              <a:extLst>
                <a:ext uri="{FF2B5EF4-FFF2-40B4-BE49-F238E27FC236}">
                  <a16:creationId xmlns:a16="http://schemas.microsoft.com/office/drawing/2014/main" id="{F9A50F3A-CC65-9428-CA94-85FC043A5A02}"/>
                </a:ext>
              </a:extLst>
            </p:cNvPr>
            <p:cNvGrpSpPr>
              <a:grpSpLocks noChangeAspect="1"/>
            </p:cNvGrpSpPr>
            <p:nvPr/>
          </p:nvGrpSpPr>
          <p:grpSpPr>
            <a:xfrm>
              <a:off x="12177919" y="6266409"/>
              <a:ext cx="4272388" cy="3699888"/>
              <a:chOff x="0" y="0"/>
              <a:chExt cx="6350000" cy="5499100"/>
            </a:xfrm>
          </p:grpSpPr>
          <p:sp>
            <p:nvSpPr>
              <p:cNvPr id="24" name="Freeform 10">
                <a:extLst>
                  <a:ext uri="{FF2B5EF4-FFF2-40B4-BE49-F238E27FC236}">
                    <a16:creationId xmlns:a16="http://schemas.microsoft.com/office/drawing/2014/main" id="{B8460C0A-E74C-758D-A48E-B995FA25B9A2}"/>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2" name="Group 11">
              <a:extLst>
                <a:ext uri="{FF2B5EF4-FFF2-40B4-BE49-F238E27FC236}">
                  <a16:creationId xmlns:a16="http://schemas.microsoft.com/office/drawing/2014/main" id="{D6838A77-76A0-D0FF-5F1A-4E295F1F4E66}"/>
                </a:ext>
              </a:extLst>
            </p:cNvPr>
            <p:cNvGrpSpPr>
              <a:grpSpLocks noChangeAspect="1"/>
            </p:cNvGrpSpPr>
            <p:nvPr/>
          </p:nvGrpSpPr>
          <p:grpSpPr>
            <a:xfrm>
              <a:off x="14591633" y="2012871"/>
              <a:ext cx="4272388" cy="3699888"/>
              <a:chOff x="0" y="0"/>
              <a:chExt cx="6350000" cy="5499100"/>
            </a:xfrm>
          </p:grpSpPr>
          <p:sp>
            <p:nvSpPr>
              <p:cNvPr id="23" name="Freeform 12">
                <a:extLst>
                  <a:ext uri="{FF2B5EF4-FFF2-40B4-BE49-F238E27FC236}">
                    <a16:creationId xmlns:a16="http://schemas.microsoft.com/office/drawing/2014/main" id="{1A8BC44C-8E16-7A0F-96B8-1BDFC0A0A7B1}"/>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28" name="ZoneTexte 27">
            <a:extLst>
              <a:ext uri="{FF2B5EF4-FFF2-40B4-BE49-F238E27FC236}">
                <a16:creationId xmlns:a16="http://schemas.microsoft.com/office/drawing/2014/main" id="{61B6D1A2-E21B-8081-F592-001617AE51D2}"/>
              </a:ext>
            </a:extLst>
          </p:cNvPr>
          <p:cNvSpPr txBox="1"/>
          <p:nvPr/>
        </p:nvSpPr>
        <p:spPr>
          <a:xfrm>
            <a:off x="101600" y="6535579"/>
            <a:ext cx="4013200" cy="276999"/>
          </a:xfrm>
          <a:prstGeom prst="rect">
            <a:avLst/>
          </a:prstGeom>
          <a:noFill/>
        </p:spPr>
        <p:txBody>
          <a:bodyPr wrap="square" rtlCol="0">
            <a:spAutoFit/>
          </a:bodyPr>
          <a:lstStyle/>
          <a:p>
            <a:pPr algn="l"/>
            <a:r>
              <a:rPr lang="fr-FR" sz="1200" dirty="0" err="1">
                <a:latin typeface="Poppins" pitchFamily="2" charset="77"/>
                <a:cs typeface="Poppins" pitchFamily="2" charset="77"/>
              </a:rPr>
              <a:t>Comprehensive</a:t>
            </a:r>
            <a:r>
              <a:rPr lang="fr-FR" sz="1200" dirty="0">
                <a:latin typeface="Poppins" pitchFamily="2" charset="77"/>
                <a:cs typeface="Poppins" pitchFamily="2" charset="77"/>
              </a:rPr>
              <a:t> Training 2022</a:t>
            </a:r>
          </a:p>
        </p:txBody>
      </p:sp>
      <p:cxnSp>
        <p:nvCxnSpPr>
          <p:cNvPr id="29" name="Connecteur droit 28">
            <a:extLst>
              <a:ext uri="{FF2B5EF4-FFF2-40B4-BE49-F238E27FC236}">
                <a16:creationId xmlns:a16="http://schemas.microsoft.com/office/drawing/2014/main" id="{6256D9B0-C816-675E-C239-53EFB72DE25A}"/>
              </a:ext>
            </a:extLst>
          </p:cNvPr>
          <p:cNvCxnSpPr>
            <a:cxnSpLocks/>
          </p:cNvCxnSpPr>
          <p:nvPr/>
        </p:nvCxnSpPr>
        <p:spPr>
          <a:xfrm>
            <a:off x="-50800" y="6492874"/>
            <a:ext cx="50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itre 1">
            <a:extLst>
              <a:ext uri="{FF2B5EF4-FFF2-40B4-BE49-F238E27FC236}">
                <a16:creationId xmlns:a16="http://schemas.microsoft.com/office/drawing/2014/main" id="{E25F335D-C4FF-B8A9-66BE-917BC7B40018}"/>
              </a:ext>
            </a:extLst>
          </p:cNvPr>
          <p:cNvSpPr>
            <a:spLocks noGrp="1"/>
          </p:cNvSpPr>
          <p:nvPr>
            <p:ph type="title"/>
          </p:nvPr>
        </p:nvSpPr>
        <p:spPr>
          <a:xfrm>
            <a:off x="508000" y="365126"/>
            <a:ext cx="10515600" cy="777875"/>
          </a:xfrm>
          <a:prstGeom prst="rect">
            <a:avLst/>
          </a:prstGeom>
        </p:spPr>
        <p:txBody>
          <a:bodyPr/>
          <a:lstStyle>
            <a:lvl1pPr>
              <a:defRPr sz="4734" b="1" i="0">
                <a:solidFill>
                  <a:srgbClr val="292929"/>
                </a:solidFill>
                <a:latin typeface="Poppins" pitchFamily="2" charset="77"/>
                <a:cs typeface="Poppins" pitchFamily="2" charset="77"/>
              </a:defRPr>
            </a:lvl1pPr>
          </a:lstStyle>
          <a:p>
            <a:r>
              <a:rPr lang="en-US"/>
              <a:t>Click to edit Master title style</a:t>
            </a:r>
            <a:endParaRPr lang="fr-FR" dirty="0"/>
          </a:p>
        </p:txBody>
      </p:sp>
      <p:sp>
        <p:nvSpPr>
          <p:cNvPr id="31" name="Espace réservé du contenu 2">
            <a:extLst>
              <a:ext uri="{FF2B5EF4-FFF2-40B4-BE49-F238E27FC236}">
                <a16:creationId xmlns:a16="http://schemas.microsoft.com/office/drawing/2014/main" id="{4EAFE968-A7A1-B80F-4139-D9795C9CC134}"/>
              </a:ext>
            </a:extLst>
          </p:cNvPr>
          <p:cNvSpPr>
            <a:spLocks noGrp="1"/>
          </p:cNvSpPr>
          <p:nvPr>
            <p:ph sz="half" idx="1"/>
          </p:nvPr>
        </p:nvSpPr>
        <p:spPr>
          <a:xfrm>
            <a:off x="508000" y="1397002"/>
            <a:ext cx="10515600" cy="4780490"/>
          </a:xfrm>
          <a:prstGeom prst="rect">
            <a:avLst/>
          </a:prstGeom>
        </p:spPr>
        <p:txBody>
          <a:bodyPr/>
          <a:lstStyle>
            <a:lvl1pPr>
              <a:defRPr sz="2133" b="0" i="0">
                <a:solidFill>
                  <a:srgbClr val="292929"/>
                </a:solidFill>
                <a:latin typeface="Poppins Light" pitchFamily="2" charset="77"/>
                <a:cs typeface="Poppins Light" pitchFamily="2" charset="77"/>
              </a:defRPr>
            </a:lvl1pPr>
            <a:lvl2pPr marL="457223"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2pPr>
            <a:lvl3pPr marL="762038"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3pPr>
            <a:lvl4pPr marL="1066853"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4pPr>
            <a:lvl5pPr marL="1371669"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grpSp>
        <p:nvGrpSpPr>
          <p:cNvPr id="32" name="Groupe 16">
            <a:extLst>
              <a:ext uri="{FF2B5EF4-FFF2-40B4-BE49-F238E27FC236}">
                <a16:creationId xmlns:a16="http://schemas.microsoft.com/office/drawing/2014/main" id="{DDBC99AD-1995-4E74-8F75-4E68C6F6D040}"/>
              </a:ext>
            </a:extLst>
          </p:cNvPr>
          <p:cNvGrpSpPr/>
          <p:nvPr userDrawn="1"/>
        </p:nvGrpSpPr>
        <p:grpSpPr>
          <a:xfrm rot="3608892">
            <a:off x="4170740" y="6087713"/>
            <a:ext cx="717435" cy="968494"/>
            <a:chOff x="9824704" y="-2020392"/>
            <a:chExt cx="9270979" cy="12307392"/>
          </a:xfrm>
        </p:grpSpPr>
        <p:grpSp>
          <p:nvGrpSpPr>
            <p:cNvPr id="33" name="Group 3">
              <a:extLst>
                <a:ext uri="{FF2B5EF4-FFF2-40B4-BE49-F238E27FC236}">
                  <a16:creationId xmlns:a16="http://schemas.microsoft.com/office/drawing/2014/main" id="{363C9901-FFE8-4F33-871F-3DCD1D0F0DCB}"/>
                </a:ext>
              </a:extLst>
            </p:cNvPr>
            <p:cNvGrpSpPr>
              <a:grpSpLocks noChangeAspect="1"/>
            </p:cNvGrpSpPr>
            <p:nvPr userDrawn="1"/>
          </p:nvGrpSpPr>
          <p:grpSpPr>
            <a:xfrm>
              <a:off x="9824704" y="6587112"/>
              <a:ext cx="4302195" cy="3699888"/>
              <a:chOff x="0" y="0"/>
              <a:chExt cx="6350000" cy="5461000"/>
            </a:xfrm>
          </p:grpSpPr>
          <p:sp>
            <p:nvSpPr>
              <p:cNvPr id="42" name="Freeform 4">
                <a:extLst>
                  <a:ext uri="{FF2B5EF4-FFF2-40B4-BE49-F238E27FC236}">
                    <a16:creationId xmlns:a16="http://schemas.microsoft.com/office/drawing/2014/main" id="{2EED5908-04FC-4DF3-86F3-0645B7BB9C5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34" name="Group 5">
              <a:extLst>
                <a:ext uri="{FF2B5EF4-FFF2-40B4-BE49-F238E27FC236}">
                  <a16:creationId xmlns:a16="http://schemas.microsoft.com/office/drawing/2014/main" id="{9088C53D-33FA-4CDF-A1E1-FF1F9B05D8B5}"/>
                </a:ext>
              </a:extLst>
            </p:cNvPr>
            <p:cNvGrpSpPr>
              <a:grpSpLocks noChangeAspect="1"/>
            </p:cNvGrpSpPr>
            <p:nvPr userDrawn="1"/>
          </p:nvGrpSpPr>
          <p:grpSpPr>
            <a:xfrm>
              <a:off x="12177919" y="2232299"/>
              <a:ext cx="4302195" cy="3699888"/>
              <a:chOff x="0" y="0"/>
              <a:chExt cx="6350000" cy="5461000"/>
            </a:xfrm>
          </p:grpSpPr>
          <p:sp>
            <p:nvSpPr>
              <p:cNvPr id="41" name="Freeform 6">
                <a:extLst>
                  <a:ext uri="{FF2B5EF4-FFF2-40B4-BE49-F238E27FC236}">
                    <a16:creationId xmlns:a16="http://schemas.microsoft.com/office/drawing/2014/main" id="{C490EA88-CEE7-4F6B-8C2E-69056F473FC7}"/>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35" name="Group 7">
              <a:extLst>
                <a:ext uri="{FF2B5EF4-FFF2-40B4-BE49-F238E27FC236}">
                  <a16:creationId xmlns:a16="http://schemas.microsoft.com/office/drawing/2014/main" id="{4F55C277-8891-4896-B2E0-9C6F71D8B06B}"/>
                </a:ext>
              </a:extLst>
            </p:cNvPr>
            <p:cNvGrpSpPr>
              <a:grpSpLocks noChangeAspect="1"/>
            </p:cNvGrpSpPr>
            <p:nvPr userDrawn="1"/>
          </p:nvGrpSpPr>
          <p:grpSpPr>
            <a:xfrm>
              <a:off x="14793488" y="-2020392"/>
              <a:ext cx="4302195" cy="3699888"/>
              <a:chOff x="0" y="0"/>
              <a:chExt cx="6350000" cy="5461000"/>
            </a:xfrm>
          </p:grpSpPr>
          <p:sp>
            <p:nvSpPr>
              <p:cNvPr id="40" name="Freeform 8">
                <a:extLst>
                  <a:ext uri="{FF2B5EF4-FFF2-40B4-BE49-F238E27FC236}">
                    <a16:creationId xmlns:a16="http://schemas.microsoft.com/office/drawing/2014/main" id="{3EEC9A30-442E-41DC-B52F-DB85259E08F9}"/>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36" name="Group 9">
              <a:extLst>
                <a:ext uri="{FF2B5EF4-FFF2-40B4-BE49-F238E27FC236}">
                  <a16:creationId xmlns:a16="http://schemas.microsoft.com/office/drawing/2014/main" id="{1B1BB4CF-10DF-4F1B-B3A8-D80F85C896E9}"/>
                </a:ext>
              </a:extLst>
            </p:cNvPr>
            <p:cNvGrpSpPr>
              <a:grpSpLocks noChangeAspect="1"/>
            </p:cNvGrpSpPr>
            <p:nvPr userDrawn="1"/>
          </p:nvGrpSpPr>
          <p:grpSpPr>
            <a:xfrm>
              <a:off x="12177919" y="6266409"/>
              <a:ext cx="4272388" cy="3699888"/>
              <a:chOff x="0" y="0"/>
              <a:chExt cx="6350000" cy="5499100"/>
            </a:xfrm>
          </p:grpSpPr>
          <p:sp>
            <p:nvSpPr>
              <p:cNvPr id="39" name="Freeform 10">
                <a:extLst>
                  <a:ext uri="{FF2B5EF4-FFF2-40B4-BE49-F238E27FC236}">
                    <a16:creationId xmlns:a16="http://schemas.microsoft.com/office/drawing/2014/main" id="{5C9D3D97-0115-4D83-AD65-64C36F4602D1}"/>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37" name="Group 11">
              <a:extLst>
                <a:ext uri="{FF2B5EF4-FFF2-40B4-BE49-F238E27FC236}">
                  <a16:creationId xmlns:a16="http://schemas.microsoft.com/office/drawing/2014/main" id="{F9963F0B-FBCC-421A-9DCD-BA659BB153F4}"/>
                </a:ext>
              </a:extLst>
            </p:cNvPr>
            <p:cNvGrpSpPr>
              <a:grpSpLocks noChangeAspect="1"/>
            </p:cNvGrpSpPr>
            <p:nvPr userDrawn="1"/>
          </p:nvGrpSpPr>
          <p:grpSpPr>
            <a:xfrm>
              <a:off x="14591633" y="2012871"/>
              <a:ext cx="4272388" cy="3699888"/>
              <a:chOff x="0" y="0"/>
              <a:chExt cx="6350000" cy="5499100"/>
            </a:xfrm>
          </p:grpSpPr>
          <p:sp>
            <p:nvSpPr>
              <p:cNvPr id="38" name="Freeform 12">
                <a:extLst>
                  <a:ext uri="{FF2B5EF4-FFF2-40B4-BE49-F238E27FC236}">
                    <a16:creationId xmlns:a16="http://schemas.microsoft.com/office/drawing/2014/main" id="{C27AE71D-5A27-4435-9B56-6986F0666225}"/>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43" name="ZoneTexte 27">
            <a:extLst>
              <a:ext uri="{FF2B5EF4-FFF2-40B4-BE49-F238E27FC236}">
                <a16:creationId xmlns:a16="http://schemas.microsoft.com/office/drawing/2014/main" id="{EDDC1380-E614-4911-B6EC-E5E32F7B19C4}"/>
              </a:ext>
            </a:extLst>
          </p:cNvPr>
          <p:cNvSpPr txBox="1"/>
          <p:nvPr userDrawn="1"/>
        </p:nvSpPr>
        <p:spPr>
          <a:xfrm>
            <a:off x="101600" y="6535579"/>
            <a:ext cx="4013200" cy="276999"/>
          </a:xfrm>
          <a:prstGeom prst="rect">
            <a:avLst/>
          </a:prstGeom>
          <a:noFill/>
        </p:spPr>
        <p:txBody>
          <a:bodyPr wrap="square" rtlCol="0">
            <a:spAutoFit/>
          </a:bodyPr>
          <a:lstStyle/>
          <a:p>
            <a:pPr algn="l"/>
            <a:r>
              <a:rPr lang="fr-FR" sz="1200" dirty="0" err="1">
                <a:latin typeface="Poppins" pitchFamily="2" charset="77"/>
                <a:cs typeface="Poppins" pitchFamily="2" charset="77"/>
              </a:rPr>
              <a:t>Comprehensive</a:t>
            </a:r>
            <a:r>
              <a:rPr lang="fr-FR" sz="1200" dirty="0">
                <a:latin typeface="Poppins" pitchFamily="2" charset="77"/>
                <a:cs typeface="Poppins" pitchFamily="2" charset="77"/>
              </a:rPr>
              <a:t> Training 2022</a:t>
            </a:r>
          </a:p>
        </p:txBody>
      </p:sp>
      <p:cxnSp>
        <p:nvCxnSpPr>
          <p:cNvPr id="44" name="Connecteur droit 28">
            <a:extLst>
              <a:ext uri="{FF2B5EF4-FFF2-40B4-BE49-F238E27FC236}">
                <a16:creationId xmlns:a16="http://schemas.microsoft.com/office/drawing/2014/main" id="{7F4E0EC0-65E9-4F4E-BA1F-2DEB0067D951}"/>
              </a:ext>
            </a:extLst>
          </p:cNvPr>
          <p:cNvCxnSpPr>
            <a:cxnSpLocks/>
          </p:cNvCxnSpPr>
          <p:nvPr userDrawn="1"/>
        </p:nvCxnSpPr>
        <p:spPr>
          <a:xfrm>
            <a:off x="-50800" y="6492874"/>
            <a:ext cx="50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75698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lide 3">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5196DB-ADD8-8377-22BF-115D9D266F21}"/>
              </a:ext>
            </a:extLst>
          </p:cNvPr>
          <p:cNvSpPr>
            <a:spLocks noGrp="1"/>
          </p:cNvSpPr>
          <p:nvPr>
            <p:ph type="title"/>
          </p:nvPr>
        </p:nvSpPr>
        <p:spPr>
          <a:xfrm>
            <a:off x="3047999" y="365126"/>
            <a:ext cx="8572499" cy="473075"/>
          </a:xfrm>
          <a:prstGeom prst="rect">
            <a:avLst/>
          </a:prstGeom>
        </p:spPr>
        <p:txBody>
          <a:bodyPr/>
          <a:lstStyle>
            <a:lvl1pPr>
              <a:defRPr sz="2400" b="1" i="0">
                <a:latin typeface="Poppins ExtraBold" pitchFamily="2" charset="77"/>
                <a:cs typeface="Poppins ExtraBold" pitchFamily="2" charset="77"/>
              </a:defRPr>
            </a:lvl1pPr>
          </a:lstStyle>
          <a:p>
            <a:r>
              <a:rPr lang="en-US"/>
              <a:t>Click to edit Master title style</a:t>
            </a:r>
            <a:endParaRPr lang="fr-FR" dirty="0"/>
          </a:p>
        </p:txBody>
      </p:sp>
      <p:sp>
        <p:nvSpPr>
          <p:cNvPr id="3" name="Espace réservé du contenu 2">
            <a:extLst>
              <a:ext uri="{FF2B5EF4-FFF2-40B4-BE49-F238E27FC236}">
                <a16:creationId xmlns:a16="http://schemas.microsoft.com/office/drawing/2014/main" id="{2BF57EDF-BD9B-6D87-79CC-648270B25440}"/>
              </a:ext>
            </a:extLst>
          </p:cNvPr>
          <p:cNvSpPr>
            <a:spLocks noGrp="1"/>
          </p:cNvSpPr>
          <p:nvPr>
            <p:ph idx="1"/>
          </p:nvPr>
        </p:nvSpPr>
        <p:spPr>
          <a:xfrm>
            <a:off x="3047999" y="991513"/>
            <a:ext cx="8572500" cy="689286"/>
          </a:xfrm>
          <a:prstGeom prst="rect">
            <a:avLst/>
          </a:prstGeom>
        </p:spPr>
        <p:txBody>
          <a:bodyPr/>
          <a:lstStyle>
            <a:lvl1pPr algn="ctr">
              <a:defRPr sz="2133" b="0" i="0">
                <a:latin typeface="Poppins Light" pitchFamily="2" charset="77"/>
                <a:cs typeface="Poppins Light" pitchFamily="2" charset="77"/>
              </a:defRPr>
            </a:lvl1pPr>
            <a:lvl2pPr algn="ctr">
              <a:defRPr sz="2133" b="0" i="0">
                <a:latin typeface="Poppins Light" pitchFamily="2" charset="77"/>
                <a:cs typeface="Poppins Light" pitchFamily="2" charset="77"/>
              </a:defRPr>
            </a:lvl2pPr>
            <a:lvl3pPr algn="ctr">
              <a:defRPr sz="2133" b="0" i="0">
                <a:latin typeface="Poppins Light" pitchFamily="2" charset="77"/>
                <a:cs typeface="Poppins Light" pitchFamily="2" charset="77"/>
              </a:defRPr>
            </a:lvl3pPr>
            <a:lvl4pPr algn="ctr">
              <a:defRPr sz="2133" b="0" i="0">
                <a:latin typeface="Poppins Light" pitchFamily="2" charset="77"/>
                <a:cs typeface="Poppins Light" pitchFamily="2" charset="77"/>
              </a:defRPr>
            </a:lvl4pPr>
            <a:lvl5pPr algn="ctr">
              <a:defRPr sz="2133"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grpSp>
        <p:nvGrpSpPr>
          <p:cNvPr id="7" name="Group 2">
            <a:extLst>
              <a:ext uri="{FF2B5EF4-FFF2-40B4-BE49-F238E27FC236}">
                <a16:creationId xmlns:a16="http://schemas.microsoft.com/office/drawing/2014/main" id="{84DF5FD3-368A-EF89-8149-3F8DC30E8ED5}"/>
              </a:ext>
            </a:extLst>
          </p:cNvPr>
          <p:cNvGrpSpPr>
            <a:grpSpLocks noChangeAspect="1"/>
          </p:cNvGrpSpPr>
          <p:nvPr/>
        </p:nvGrpSpPr>
        <p:grpSpPr>
          <a:xfrm>
            <a:off x="36827" y="3936476"/>
            <a:ext cx="1512035" cy="1309354"/>
            <a:chOff x="0" y="0"/>
            <a:chExt cx="4282440" cy="3708400"/>
          </a:xfrm>
        </p:grpSpPr>
        <p:sp>
          <p:nvSpPr>
            <p:cNvPr id="8" name="Freeform 3">
              <a:extLst>
                <a:ext uri="{FF2B5EF4-FFF2-40B4-BE49-F238E27FC236}">
                  <a16:creationId xmlns:a16="http://schemas.microsoft.com/office/drawing/2014/main" id="{207A5AE6-C703-B397-653C-DE3EF72325A6}"/>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9" name="Group 4">
            <a:extLst>
              <a:ext uri="{FF2B5EF4-FFF2-40B4-BE49-F238E27FC236}">
                <a16:creationId xmlns:a16="http://schemas.microsoft.com/office/drawing/2014/main" id="{A853F251-BFD7-6E3B-4AC4-69C2BAE5066C}"/>
              </a:ext>
            </a:extLst>
          </p:cNvPr>
          <p:cNvGrpSpPr>
            <a:grpSpLocks noChangeAspect="1"/>
          </p:cNvGrpSpPr>
          <p:nvPr/>
        </p:nvGrpSpPr>
        <p:grpSpPr>
          <a:xfrm>
            <a:off x="1295744" y="3234476"/>
            <a:ext cx="1512035" cy="1309354"/>
            <a:chOff x="0" y="0"/>
            <a:chExt cx="4282440" cy="3708400"/>
          </a:xfrm>
        </p:grpSpPr>
        <p:sp>
          <p:nvSpPr>
            <p:cNvPr id="10" name="Freeform 5">
              <a:extLst>
                <a:ext uri="{FF2B5EF4-FFF2-40B4-BE49-F238E27FC236}">
                  <a16:creationId xmlns:a16="http://schemas.microsoft.com/office/drawing/2014/main" id="{FB8B3F4F-C0F7-35DA-FF67-8BA5C47ABA23}"/>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1" name="Group 6">
            <a:extLst>
              <a:ext uri="{FF2B5EF4-FFF2-40B4-BE49-F238E27FC236}">
                <a16:creationId xmlns:a16="http://schemas.microsoft.com/office/drawing/2014/main" id="{86531AB7-3B7A-B165-5F15-DB9550187643}"/>
              </a:ext>
            </a:extLst>
          </p:cNvPr>
          <p:cNvGrpSpPr>
            <a:grpSpLocks noChangeAspect="1"/>
          </p:cNvGrpSpPr>
          <p:nvPr/>
        </p:nvGrpSpPr>
        <p:grpSpPr>
          <a:xfrm>
            <a:off x="1295744" y="4688703"/>
            <a:ext cx="1512035" cy="1309354"/>
            <a:chOff x="0" y="0"/>
            <a:chExt cx="4282440" cy="3708400"/>
          </a:xfrm>
        </p:grpSpPr>
        <p:sp>
          <p:nvSpPr>
            <p:cNvPr id="12" name="Freeform 7">
              <a:extLst>
                <a:ext uri="{FF2B5EF4-FFF2-40B4-BE49-F238E27FC236}">
                  <a16:creationId xmlns:a16="http://schemas.microsoft.com/office/drawing/2014/main" id="{D7F4A836-03D3-0478-993C-89ABCD789556}"/>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3" name="Group 8">
            <a:extLst>
              <a:ext uri="{FF2B5EF4-FFF2-40B4-BE49-F238E27FC236}">
                <a16:creationId xmlns:a16="http://schemas.microsoft.com/office/drawing/2014/main" id="{56C60DFD-8387-7A95-BB2D-514C050483D0}"/>
              </a:ext>
            </a:extLst>
          </p:cNvPr>
          <p:cNvGrpSpPr>
            <a:grpSpLocks noChangeAspect="1"/>
          </p:cNvGrpSpPr>
          <p:nvPr/>
        </p:nvGrpSpPr>
        <p:grpSpPr>
          <a:xfrm>
            <a:off x="1" y="5369502"/>
            <a:ext cx="1512035" cy="1309354"/>
            <a:chOff x="0" y="0"/>
            <a:chExt cx="4282440" cy="3708400"/>
          </a:xfrm>
        </p:grpSpPr>
        <p:sp>
          <p:nvSpPr>
            <p:cNvPr id="14" name="Freeform 9">
              <a:extLst>
                <a:ext uri="{FF2B5EF4-FFF2-40B4-BE49-F238E27FC236}">
                  <a16:creationId xmlns:a16="http://schemas.microsoft.com/office/drawing/2014/main" id="{C5983990-1CB7-7E54-7DA1-6FDE8AB0D929}"/>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5" name="Group 10">
            <a:extLst>
              <a:ext uri="{FF2B5EF4-FFF2-40B4-BE49-F238E27FC236}">
                <a16:creationId xmlns:a16="http://schemas.microsoft.com/office/drawing/2014/main" id="{8BE35399-D3C5-0957-DBA2-9D71AE382BE6}"/>
              </a:ext>
            </a:extLst>
          </p:cNvPr>
          <p:cNvGrpSpPr>
            <a:grpSpLocks noChangeAspect="1"/>
          </p:cNvGrpSpPr>
          <p:nvPr/>
        </p:nvGrpSpPr>
        <p:grpSpPr>
          <a:xfrm>
            <a:off x="73654" y="1073445"/>
            <a:ext cx="1512035" cy="1309354"/>
            <a:chOff x="0" y="0"/>
            <a:chExt cx="4282440" cy="3708400"/>
          </a:xfrm>
        </p:grpSpPr>
        <p:sp>
          <p:nvSpPr>
            <p:cNvPr id="16" name="Freeform 11">
              <a:extLst>
                <a:ext uri="{FF2B5EF4-FFF2-40B4-BE49-F238E27FC236}">
                  <a16:creationId xmlns:a16="http://schemas.microsoft.com/office/drawing/2014/main" id="{4DFA1151-F81E-CAB0-3902-18EBA90CB0E1}"/>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6" cstate="screen">
                <a:extLst>
                  <a:ext uri="{28A0092B-C50C-407E-A947-70E740481C1C}">
                    <a14:useLocalDpi xmlns:a14="http://schemas.microsoft.com/office/drawing/2010/main"/>
                  </a:ext>
                </a:extLst>
              </a:blip>
              <a:stretch>
                <a:fillRect/>
              </a:stretch>
            </a:blipFill>
          </p:spPr>
        </p:sp>
      </p:grpSp>
      <p:grpSp>
        <p:nvGrpSpPr>
          <p:cNvPr id="17" name="Group 12">
            <a:extLst>
              <a:ext uri="{FF2B5EF4-FFF2-40B4-BE49-F238E27FC236}">
                <a16:creationId xmlns:a16="http://schemas.microsoft.com/office/drawing/2014/main" id="{8B5B18D7-A00B-0944-F9C9-165806E8EB29}"/>
              </a:ext>
            </a:extLst>
          </p:cNvPr>
          <p:cNvGrpSpPr>
            <a:grpSpLocks noChangeAspect="1"/>
          </p:cNvGrpSpPr>
          <p:nvPr/>
        </p:nvGrpSpPr>
        <p:grpSpPr>
          <a:xfrm>
            <a:off x="1332571" y="371445"/>
            <a:ext cx="1512035" cy="1309354"/>
            <a:chOff x="0" y="0"/>
            <a:chExt cx="4282440" cy="3708400"/>
          </a:xfrm>
        </p:grpSpPr>
        <p:sp>
          <p:nvSpPr>
            <p:cNvPr id="18" name="Freeform 13">
              <a:extLst>
                <a:ext uri="{FF2B5EF4-FFF2-40B4-BE49-F238E27FC236}">
                  <a16:creationId xmlns:a16="http://schemas.microsoft.com/office/drawing/2014/main" id="{EF864D30-926B-0E3B-2003-863ED869D3A9}"/>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7" cstate="screen">
                <a:extLst>
                  <a:ext uri="{28A0092B-C50C-407E-A947-70E740481C1C}">
                    <a14:useLocalDpi xmlns:a14="http://schemas.microsoft.com/office/drawing/2010/main"/>
                  </a:ext>
                </a:extLst>
              </a:blip>
              <a:stretch>
                <a:fillRect/>
              </a:stretch>
            </a:blipFill>
          </p:spPr>
        </p:sp>
      </p:grpSp>
      <p:grpSp>
        <p:nvGrpSpPr>
          <p:cNvPr id="19" name="Group 14">
            <a:extLst>
              <a:ext uri="{FF2B5EF4-FFF2-40B4-BE49-F238E27FC236}">
                <a16:creationId xmlns:a16="http://schemas.microsoft.com/office/drawing/2014/main" id="{BD6A3244-85C0-F294-C04B-C36353346B57}"/>
              </a:ext>
            </a:extLst>
          </p:cNvPr>
          <p:cNvGrpSpPr>
            <a:grpSpLocks noChangeAspect="1"/>
          </p:cNvGrpSpPr>
          <p:nvPr/>
        </p:nvGrpSpPr>
        <p:grpSpPr>
          <a:xfrm>
            <a:off x="1332571" y="1825673"/>
            <a:ext cx="1512035" cy="1309354"/>
            <a:chOff x="0" y="0"/>
            <a:chExt cx="4282440" cy="3708400"/>
          </a:xfrm>
        </p:grpSpPr>
        <p:sp>
          <p:nvSpPr>
            <p:cNvPr id="20" name="Freeform 15">
              <a:extLst>
                <a:ext uri="{FF2B5EF4-FFF2-40B4-BE49-F238E27FC236}">
                  <a16:creationId xmlns:a16="http://schemas.microsoft.com/office/drawing/2014/main" id="{E878B086-DB5D-19E7-CB18-9843868B3EA0}"/>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8" cstate="screen">
                <a:extLst>
                  <a:ext uri="{28A0092B-C50C-407E-A947-70E740481C1C}">
                    <a14:useLocalDpi xmlns:a14="http://schemas.microsoft.com/office/drawing/2010/main"/>
                  </a:ext>
                </a:extLst>
              </a:blip>
              <a:stretch>
                <a:fillRect/>
              </a:stretch>
            </a:blipFill>
          </p:spPr>
        </p:sp>
      </p:grpSp>
      <p:grpSp>
        <p:nvGrpSpPr>
          <p:cNvPr id="21" name="Group 16">
            <a:extLst>
              <a:ext uri="{FF2B5EF4-FFF2-40B4-BE49-F238E27FC236}">
                <a16:creationId xmlns:a16="http://schemas.microsoft.com/office/drawing/2014/main" id="{E2A16322-2149-E9DA-81B4-808B647A7AEA}"/>
              </a:ext>
            </a:extLst>
          </p:cNvPr>
          <p:cNvGrpSpPr>
            <a:grpSpLocks noChangeAspect="1"/>
          </p:cNvGrpSpPr>
          <p:nvPr/>
        </p:nvGrpSpPr>
        <p:grpSpPr>
          <a:xfrm>
            <a:off x="36827" y="2506471"/>
            <a:ext cx="1512035" cy="1309354"/>
            <a:chOff x="0" y="0"/>
            <a:chExt cx="4282440" cy="3708400"/>
          </a:xfrm>
        </p:grpSpPr>
        <p:sp>
          <p:nvSpPr>
            <p:cNvPr id="22" name="Freeform 17">
              <a:extLst>
                <a:ext uri="{FF2B5EF4-FFF2-40B4-BE49-F238E27FC236}">
                  <a16:creationId xmlns:a16="http://schemas.microsoft.com/office/drawing/2014/main" id="{9BD49836-0F4A-6269-46A6-F0152C83FDFC}"/>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9" cstate="screen">
                <a:extLst>
                  <a:ext uri="{28A0092B-C50C-407E-A947-70E740481C1C}">
                    <a14:useLocalDpi xmlns:a14="http://schemas.microsoft.com/office/drawing/2010/main"/>
                  </a:ext>
                </a:extLst>
              </a:blip>
              <a:stretch>
                <a:fillRect/>
              </a:stretch>
            </a:blipFill>
          </p:spPr>
        </p:sp>
      </p:grpSp>
      <p:grpSp>
        <p:nvGrpSpPr>
          <p:cNvPr id="23" name="Group 18">
            <a:extLst>
              <a:ext uri="{FF2B5EF4-FFF2-40B4-BE49-F238E27FC236}">
                <a16:creationId xmlns:a16="http://schemas.microsoft.com/office/drawing/2014/main" id="{B1E73EFC-1911-CEF6-92E0-D7AE6CBCA65F}"/>
              </a:ext>
            </a:extLst>
          </p:cNvPr>
          <p:cNvGrpSpPr>
            <a:grpSpLocks noChangeAspect="1"/>
          </p:cNvGrpSpPr>
          <p:nvPr/>
        </p:nvGrpSpPr>
        <p:grpSpPr>
          <a:xfrm>
            <a:off x="144973" y="-381959"/>
            <a:ext cx="1512035" cy="1309354"/>
            <a:chOff x="0" y="0"/>
            <a:chExt cx="4282440" cy="3708400"/>
          </a:xfrm>
        </p:grpSpPr>
        <p:sp>
          <p:nvSpPr>
            <p:cNvPr id="24" name="Freeform 19">
              <a:extLst>
                <a:ext uri="{FF2B5EF4-FFF2-40B4-BE49-F238E27FC236}">
                  <a16:creationId xmlns:a16="http://schemas.microsoft.com/office/drawing/2014/main" id="{B87AC40F-7DA0-FBCF-F119-B7163596449C}"/>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0" cstate="screen">
                <a:extLst>
                  <a:ext uri="{28A0092B-C50C-407E-A947-70E740481C1C}">
                    <a14:useLocalDpi xmlns:a14="http://schemas.microsoft.com/office/drawing/2010/main"/>
                  </a:ext>
                </a:extLst>
              </a:blip>
              <a:stretch>
                <a:fillRect/>
              </a:stretch>
            </a:blipFill>
          </p:spPr>
        </p:sp>
      </p:grpSp>
      <p:grpSp>
        <p:nvGrpSpPr>
          <p:cNvPr id="25" name="Group 20">
            <a:extLst>
              <a:ext uri="{FF2B5EF4-FFF2-40B4-BE49-F238E27FC236}">
                <a16:creationId xmlns:a16="http://schemas.microsoft.com/office/drawing/2014/main" id="{92A04046-EACC-E004-CD32-CF15D5846798}"/>
              </a:ext>
            </a:extLst>
          </p:cNvPr>
          <p:cNvGrpSpPr>
            <a:grpSpLocks noChangeAspect="1"/>
          </p:cNvGrpSpPr>
          <p:nvPr/>
        </p:nvGrpSpPr>
        <p:grpSpPr>
          <a:xfrm>
            <a:off x="1295744" y="6144108"/>
            <a:ext cx="1512035" cy="1309354"/>
            <a:chOff x="0" y="0"/>
            <a:chExt cx="4282440" cy="3708400"/>
          </a:xfrm>
        </p:grpSpPr>
        <p:sp>
          <p:nvSpPr>
            <p:cNvPr id="26" name="Freeform 21">
              <a:extLst>
                <a:ext uri="{FF2B5EF4-FFF2-40B4-BE49-F238E27FC236}">
                  <a16:creationId xmlns:a16="http://schemas.microsoft.com/office/drawing/2014/main" id="{453A13B7-85A7-BA73-9A6D-2D80ABDB2D5D}"/>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1" cstate="screen">
                <a:extLst>
                  <a:ext uri="{28A0092B-C50C-407E-A947-70E740481C1C}">
                    <a14:useLocalDpi xmlns:a14="http://schemas.microsoft.com/office/drawing/2010/main"/>
                  </a:ext>
                </a:extLst>
              </a:blip>
              <a:stretch>
                <a:fillRect/>
              </a:stretch>
            </a:blipFill>
          </p:spPr>
        </p:sp>
      </p:grpSp>
      <p:sp>
        <p:nvSpPr>
          <p:cNvPr id="28" name="Espace réservé du texte 27">
            <a:extLst>
              <a:ext uri="{FF2B5EF4-FFF2-40B4-BE49-F238E27FC236}">
                <a16:creationId xmlns:a16="http://schemas.microsoft.com/office/drawing/2014/main" id="{BBD52D01-002C-DDB3-BF8F-7E1679FAFE85}"/>
              </a:ext>
            </a:extLst>
          </p:cNvPr>
          <p:cNvSpPr>
            <a:spLocks noGrp="1"/>
          </p:cNvSpPr>
          <p:nvPr>
            <p:ph type="body" sz="quarter" idx="10"/>
          </p:nvPr>
        </p:nvSpPr>
        <p:spPr>
          <a:xfrm>
            <a:off x="3047999" y="2089200"/>
            <a:ext cx="8572501" cy="1817159"/>
          </a:xfrm>
          <a:prstGeom prst="rect">
            <a:avLst/>
          </a:prstGeom>
        </p:spPr>
        <p:txBody>
          <a:bodyPr/>
          <a:lstStyle>
            <a:lvl1pPr>
              <a:defRPr sz="2133" b="1" i="0">
                <a:latin typeface="Poppins" pitchFamily="2" charset="77"/>
                <a:cs typeface="Poppins" pitchFamily="2" charset="77"/>
              </a:defRPr>
            </a:lvl1pPr>
            <a:lvl2pPr>
              <a:defRPr sz="2133" b="0" i="0">
                <a:latin typeface="Poppins Light" pitchFamily="2" charset="77"/>
                <a:cs typeface="Poppins Light" pitchFamily="2" charset="77"/>
              </a:defRPr>
            </a:lvl2pPr>
            <a:lvl3pPr>
              <a:defRPr sz="2133" b="0" i="0">
                <a:latin typeface="Poppins Light" pitchFamily="2" charset="77"/>
                <a:cs typeface="Poppins Light" pitchFamily="2" charset="77"/>
              </a:defRPr>
            </a:lvl3pPr>
            <a:lvl4pPr>
              <a:defRPr sz="2133" b="0" i="0">
                <a:latin typeface="Poppins Light" pitchFamily="2" charset="77"/>
                <a:cs typeface="Poppins Light" pitchFamily="2" charset="77"/>
              </a:defRPr>
            </a:lvl4pPr>
            <a:lvl5pPr>
              <a:defRPr sz="2133"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30" name="Espace réservé du texte 29">
            <a:extLst>
              <a:ext uri="{FF2B5EF4-FFF2-40B4-BE49-F238E27FC236}">
                <a16:creationId xmlns:a16="http://schemas.microsoft.com/office/drawing/2014/main" id="{2BE23FD0-3B31-7AAB-B75F-EA6CE1761D7E}"/>
              </a:ext>
            </a:extLst>
          </p:cNvPr>
          <p:cNvSpPr>
            <a:spLocks noGrp="1"/>
          </p:cNvSpPr>
          <p:nvPr>
            <p:ph type="body" sz="quarter" idx="11"/>
          </p:nvPr>
        </p:nvSpPr>
        <p:spPr>
          <a:xfrm>
            <a:off x="3048000" y="4191000"/>
            <a:ext cx="4152900" cy="2387600"/>
          </a:xfrm>
          <a:prstGeom prst="rect">
            <a:avLst/>
          </a:prstGeom>
        </p:spPr>
        <p:txBody>
          <a:bodyPr/>
          <a:lstStyle>
            <a:lvl1pPr>
              <a:defRPr sz="1333" b="1" i="0">
                <a:latin typeface="Poppins" pitchFamily="2" charset="77"/>
                <a:cs typeface="Poppins" pitchFamily="2" charset="77"/>
              </a:defRPr>
            </a:lvl1pPr>
            <a:lvl2pPr>
              <a:defRPr sz="1333" b="0" i="0">
                <a:latin typeface="Poppins Light" pitchFamily="2" charset="77"/>
                <a:cs typeface="Poppins Light" pitchFamily="2" charset="77"/>
              </a:defRPr>
            </a:lvl2pPr>
            <a:lvl3pPr>
              <a:defRPr sz="1333" b="0" i="0">
                <a:latin typeface="Poppins Light" pitchFamily="2" charset="77"/>
                <a:cs typeface="Poppins Light" pitchFamily="2" charset="77"/>
              </a:defRPr>
            </a:lvl3pPr>
            <a:lvl4pPr>
              <a:defRPr sz="1333" b="0" i="0">
                <a:latin typeface="Poppins Light" pitchFamily="2" charset="77"/>
                <a:cs typeface="Poppins Light" pitchFamily="2" charset="77"/>
              </a:defRPr>
            </a:lvl4pPr>
            <a:lvl5pPr>
              <a:defRPr sz="1333"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32" name="Espace réservé du texte 31">
            <a:extLst>
              <a:ext uri="{FF2B5EF4-FFF2-40B4-BE49-F238E27FC236}">
                <a16:creationId xmlns:a16="http://schemas.microsoft.com/office/drawing/2014/main" id="{E19EA179-BA4B-82E5-CEFA-53B658CD84A9}"/>
              </a:ext>
            </a:extLst>
          </p:cNvPr>
          <p:cNvSpPr>
            <a:spLocks noGrp="1"/>
          </p:cNvSpPr>
          <p:nvPr>
            <p:ph type="body" sz="quarter" idx="12"/>
          </p:nvPr>
        </p:nvSpPr>
        <p:spPr>
          <a:xfrm>
            <a:off x="7467600" y="4191000"/>
            <a:ext cx="4152900" cy="2387600"/>
          </a:xfrm>
          <a:prstGeom prst="rect">
            <a:avLst/>
          </a:prstGeom>
        </p:spPr>
        <p:txBody>
          <a:bodyPr/>
          <a:lstStyle>
            <a:lvl1pPr>
              <a:defRPr sz="1333" b="1" i="0">
                <a:latin typeface="Poppins" pitchFamily="2" charset="77"/>
                <a:cs typeface="Poppins" pitchFamily="2" charset="77"/>
              </a:defRPr>
            </a:lvl1pPr>
            <a:lvl2pPr>
              <a:defRPr sz="1333" b="1" i="0">
                <a:latin typeface="Poppins" pitchFamily="2" charset="77"/>
                <a:cs typeface="Poppins" pitchFamily="2" charset="77"/>
              </a:defRPr>
            </a:lvl2pPr>
            <a:lvl3pPr>
              <a:defRPr sz="1333" b="1" i="0">
                <a:latin typeface="Poppins" pitchFamily="2" charset="77"/>
                <a:cs typeface="Poppins" pitchFamily="2" charset="77"/>
              </a:defRPr>
            </a:lvl3pPr>
            <a:lvl4pPr>
              <a:defRPr sz="1333" b="1" i="0">
                <a:latin typeface="Poppins" pitchFamily="2" charset="77"/>
                <a:cs typeface="Poppins" pitchFamily="2" charset="77"/>
              </a:defRPr>
            </a:lvl4pPr>
            <a:lvl5pPr>
              <a:defRPr sz="1333" b="1" i="0">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31" name="ZoneTexte 30">
            <a:extLst>
              <a:ext uri="{FF2B5EF4-FFF2-40B4-BE49-F238E27FC236}">
                <a16:creationId xmlns:a16="http://schemas.microsoft.com/office/drawing/2014/main" id="{FC5A0AE8-0394-B9A5-3402-15A685DFD2F6}"/>
              </a:ext>
            </a:extLst>
          </p:cNvPr>
          <p:cNvSpPr txBox="1"/>
          <p:nvPr/>
        </p:nvSpPr>
        <p:spPr>
          <a:xfrm>
            <a:off x="9652000" y="6535578"/>
            <a:ext cx="2844800" cy="276999"/>
          </a:xfrm>
          <a:prstGeom prst="rect">
            <a:avLst/>
          </a:prstGeom>
          <a:noFill/>
        </p:spPr>
        <p:txBody>
          <a:bodyPr wrap="square" rtlCol="0">
            <a:spAutoFit/>
          </a:bodyPr>
          <a:lstStyle/>
          <a:p>
            <a:pPr algn="l"/>
            <a:r>
              <a:rPr lang="fr-FR" sz="1200" dirty="0">
                <a:latin typeface="Poppins" pitchFamily="2" charset="77"/>
                <a:cs typeface="Poppins" pitchFamily="2" charset="77"/>
              </a:rPr>
              <a:t>Comprehensive Training 2022</a:t>
            </a:r>
          </a:p>
        </p:txBody>
      </p:sp>
      <p:cxnSp>
        <p:nvCxnSpPr>
          <p:cNvPr id="33" name="Connecteur droit 32">
            <a:extLst>
              <a:ext uri="{FF2B5EF4-FFF2-40B4-BE49-F238E27FC236}">
                <a16:creationId xmlns:a16="http://schemas.microsoft.com/office/drawing/2014/main" id="{C06AC00C-F834-ED7A-46AD-18CADEC07B46}"/>
              </a:ext>
            </a:extLst>
          </p:cNvPr>
          <p:cNvCxnSpPr/>
          <p:nvPr/>
        </p:nvCxnSpPr>
        <p:spPr>
          <a:xfrm>
            <a:off x="77724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9" name="Group 2">
            <a:extLst>
              <a:ext uri="{FF2B5EF4-FFF2-40B4-BE49-F238E27FC236}">
                <a16:creationId xmlns:a16="http://schemas.microsoft.com/office/drawing/2014/main" id="{C38D5D0F-578E-4893-9BFF-23EC4C82F99C}"/>
              </a:ext>
            </a:extLst>
          </p:cNvPr>
          <p:cNvGrpSpPr>
            <a:grpSpLocks noChangeAspect="1"/>
          </p:cNvGrpSpPr>
          <p:nvPr userDrawn="1"/>
        </p:nvGrpSpPr>
        <p:grpSpPr>
          <a:xfrm>
            <a:off x="36827" y="3936476"/>
            <a:ext cx="1512035" cy="1309354"/>
            <a:chOff x="0" y="0"/>
            <a:chExt cx="4282440" cy="3708400"/>
          </a:xfrm>
        </p:grpSpPr>
        <p:sp>
          <p:nvSpPr>
            <p:cNvPr id="34" name="Freeform 3">
              <a:extLst>
                <a:ext uri="{FF2B5EF4-FFF2-40B4-BE49-F238E27FC236}">
                  <a16:creationId xmlns:a16="http://schemas.microsoft.com/office/drawing/2014/main" id="{003C6D16-B2BC-4EFB-A448-58EFA516CC0C}"/>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35" name="Group 4">
            <a:extLst>
              <a:ext uri="{FF2B5EF4-FFF2-40B4-BE49-F238E27FC236}">
                <a16:creationId xmlns:a16="http://schemas.microsoft.com/office/drawing/2014/main" id="{4EC8B49F-E9AD-4926-B3C7-8A7ACA9C81CD}"/>
              </a:ext>
            </a:extLst>
          </p:cNvPr>
          <p:cNvGrpSpPr>
            <a:grpSpLocks noChangeAspect="1"/>
          </p:cNvGrpSpPr>
          <p:nvPr userDrawn="1"/>
        </p:nvGrpSpPr>
        <p:grpSpPr>
          <a:xfrm>
            <a:off x="1295744" y="3234476"/>
            <a:ext cx="1512035" cy="1309354"/>
            <a:chOff x="0" y="0"/>
            <a:chExt cx="4282440" cy="3708400"/>
          </a:xfrm>
        </p:grpSpPr>
        <p:sp>
          <p:nvSpPr>
            <p:cNvPr id="36" name="Freeform 5">
              <a:extLst>
                <a:ext uri="{FF2B5EF4-FFF2-40B4-BE49-F238E27FC236}">
                  <a16:creationId xmlns:a16="http://schemas.microsoft.com/office/drawing/2014/main" id="{C0CC29F0-F544-4E8D-BE8E-0D901352A515}"/>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37" name="Group 6">
            <a:extLst>
              <a:ext uri="{FF2B5EF4-FFF2-40B4-BE49-F238E27FC236}">
                <a16:creationId xmlns:a16="http://schemas.microsoft.com/office/drawing/2014/main" id="{CF0745F1-C1AA-44E7-A3AB-80737E151188}"/>
              </a:ext>
            </a:extLst>
          </p:cNvPr>
          <p:cNvGrpSpPr>
            <a:grpSpLocks noChangeAspect="1"/>
          </p:cNvGrpSpPr>
          <p:nvPr userDrawn="1"/>
        </p:nvGrpSpPr>
        <p:grpSpPr>
          <a:xfrm>
            <a:off x="1295744" y="4688703"/>
            <a:ext cx="1512035" cy="1309354"/>
            <a:chOff x="0" y="0"/>
            <a:chExt cx="4282440" cy="3708400"/>
          </a:xfrm>
        </p:grpSpPr>
        <p:sp>
          <p:nvSpPr>
            <p:cNvPr id="38" name="Freeform 7">
              <a:extLst>
                <a:ext uri="{FF2B5EF4-FFF2-40B4-BE49-F238E27FC236}">
                  <a16:creationId xmlns:a16="http://schemas.microsoft.com/office/drawing/2014/main" id="{374117F1-8FE6-4E88-916C-99842436DE6E}"/>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39" name="Group 8">
            <a:extLst>
              <a:ext uri="{FF2B5EF4-FFF2-40B4-BE49-F238E27FC236}">
                <a16:creationId xmlns:a16="http://schemas.microsoft.com/office/drawing/2014/main" id="{90F1A009-EDEC-490D-98BF-4F23675AF826}"/>
              </a:ext>
            </a:extLst>
          </p:cNvPr>
          <p:cNvGrpSpPr>
            <a:grpSpLocks noChangeAspect="1"/>
          </p:cNvGrpSpPr>
          <p:nvPr userDrawn="1"/>
        </p:nvGrpSpPr>
        <p:grpSpPr>
          <a:xfrm>
            <a:off x="1" y="5369502"/>
            <a:ext cx="1512035" cy="1309354"/>
            <a:chOff x="0" y="0"/>
            <a:chExt cx="4282440" cy="3708400"/>
          </a:xfrm>
        </p:grpSpPr>
        <p:sp>
          <p:nvSpPr>
            <p:cNvPr id="40" name="Freeform 9">
              <a:extLst>
                <a:ext uri="{FF2B5EF4-FFF2-40B4-BE49-F238E27FC236}">
                  <a16:creationId xmlns:a16="http://schemas.microsoft.com/office/drawing/2014/main" id="{D3FAB1EC-2650-428D-AFEE-BB73E0673379}"/>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41" name="Group 10">
            <a:extLst>
              <a:ext uri="{FF2B5EF4-FFF2-40B4-BE49-F238E27FC236}">
                <a16:creationId xmlns:a16="http://schemas.microsoft.com/office/drawing/2014/main" id="{C5B7FA23-02FA-42E1-BCE0-B8D26EBD8F3A}"/>
              </a:ext>
            </a:extLst>
          </p:cNvPr>
          <p:cNvGrpSpPr>
            <a:grpSpLocks noChangeAspect="1"/>
          </p:cNvGrpSpPr>
          <p:nvPr userDrawn="1"/>
        </p:nvGrpSpPr>
        <p:grpSpPr>
          <a:xfrm>
            <a:off x="73654" y="1073445"/>
            <a:ext cx="1512035" cy="1309354"/>
            <a:chOff x="0" y="0"/>
            <a:chExt cx="4282440" cy="3708400"/>
          </a:xfrm>
        </p:grpSpPr>
        <p:sp>
          <p:nvSpPr>
            <p:cNvPr id="42" name="Freeform 11">
              <a:extLst>
                <a:ext uri="{FF2B5EF4-FFF2-40B4-BE49-F238E27FC236}">
                  <a16:creationId xmlns:a16="http://schemas.microsoft.com/office/drawing/2014/main" id="{01A29188-7DF5-478A-A939-FED350ED82AF}"/>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6" cstate="screen">
                <a:extLst>
                  <a:ext uri="{28A0092B-C50C-407E-A947-70E740481C1C}">
                    <a14:useLocalDpi xmlns:a14="http://schemas.microsoft.com/office/drawing/2010/main"/>
                  </a:ext>
                </a:extLst>
              </a:blip>
              <a:stretch>
                <a:fillRect/>
              </a:stretch>
            </a:blipFill>
          </p:spPr>
        </p:sp>
      </p:grpSp>
      <p:grpSp>
        <p:nvGrpSpPr>
          <p:cNvPr id="43" name="Group 12">
            <a:extLst>
              <a:ext uri="{FF2B5EF4-FFF2-40B4-BE49-F238E27FC236}">
                <a16:creationId xmlns:a16="http://schemas.microsoft.com/office/drawing/2014/main" id="{0CE70912-5A98-4E15-BF77-195177BC3920}"/>
              </a:ext>
            </a:extLst>
          </p:cNvPr>
          <p:cNvGrpSpPr>
            <a:grpSpLocks noChangeAspect="1"/>
          </p:cNvGrpSpPr>
          <p:nvPr userDrawn="1"/>
        </p:nvGrpSpPr>
        <p:grpSpPr>
          <a:xfrm>
            <a:off x="1332571" y="371445"/>
            <a:ext cx="1512035" cy="1309354"/>
            <a:chOff x="0" y="0"/>
            <a:chExt cx="4282440" cy="3708400"/>
          </a:xfrm>
        </p:grpSpPr>
        <p:sp>
          <p:nvSpPr>
            <p:cNvPr id="44" name="Freeform 13">
              <a:extLst>
                <a:ext uri="{FF2B5EF4-FFF2-40B4-BE49-F238E27FC236}">
                  <a16:creationId xmlns:a16="http://schemas.microsoft.com/office/drawing/2014/main" id="{6774145C-D685-418C-AA1C-FCEEDAABC4E0}"/>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7" cstate="screen">
                <a:extLst>
                  <a:ext uri="{28A0092B-C50C-407E-A947-70E740481C1C}">
                    <a14:useLocalDpi xmlns:a14="http://schemas.microsoft.com/office/drawing/2010/main"/>
                  </a:ext>
                </a:extLst>
              </a:blip>
              <a:stretch>
                <a:fillRect/>
              </a:stretch>
            </a:blipFill>
          </p:spPr>
        </p:sp>
      </p:grpSp>
      <p:grpSp>
        <p:nvGrpSpPr>
          <p:cNvPr id="45" name="Group 14">
            <a:extLst>
              <a:ext uri="{FF2B5EF4-FFF2-40B4-BE49-F238E27FC236}">
                <a16:creationId xmlns:a16="http://schemas.microsoft.com/office/drawing/2014/main" id="{041F00D3-E21C-4F37-BFE1-CB3F7400A3FC}"/>
              </a:ext>
            </a:extLst>
          </p:cNvPr>
          <p:cNvGrpSpPr>
            <a:grpSpLocks noChangeAspect="1"/>
          </p:cNvGrpSpPr>
          <p:nvPr userDrawn="1"/>
        </p:nvGrpSpPr>
        <p:grpSpPr>
          <a:xfrm>
            <a:off x="1332571" y="1825673"/>
            <a:ext cx="1512035" cy="1309354"/>
            <a:chOff x="0" y="0"/>
            <a:chExt cx="4282440" cy="3708400"/>
          </a:xfrm>
        </p:grpSpPr>
        <p:sp>
          <p:nvSpPr>
            <p:cNvPr id="46" name="Freeform 15">
              <a:extLst>
                <a:ext uri="{FF2B5EF4-FFF2-40B4-BE49-F238E27FC236}">
                  <a16:creationId xmlns:a16="http://schemas.microsoft.com/office/drawing/2014/main" id="{83C75743-8D0E-4131-B380-97291D9DD0DE}"/>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8" cstate="screen">
                <a:extLst>
                  <a:ext uri="{28A0092B-C50C-407E-A947-70E740481C1C}">
                    <a14:useLocalDpi xmlns:a14="http://schemas.microsoft.com/office/drawing/2010/main"/>
                  </a:ext>
                </a:extLst>
              </a:blip>
              <a:stretch>
                <a:fillRect/>
              </a:stretch>
            </a:blipFill>
          </p:spPr>
        </p:sp>
      </p:grpSp>
      <p:grpSp>
        <p:nvGrpSpPr>
          <p:cNvPr id="47" name="Group 16">
            <a:extLst>
              <a:ext uri="{FF2B5EF4-FFF2-40B4-BE49-F238E27FC236}">
                <a16:creationId xmlns:a16="http://schemas.microsoft.com/office/drawing/2014/main" id="{5D8D3337-2056-4A36-916A-AFF3D19B4452}"/>
              </a:ext>
            </a:extLst>
          </p:cNvPr>
          <p:cNvGrpSpPr>
            <a:grpSpLocks noChangeAspect="1"/>
          </p:cNvGrpSpPr>
          <p:nvPr userDrawn="1"/>
        </p:nvGrpSpPr>
        <p:grpSpPr>
          <a:xfrm>
            <a:off x="36827" y="2506471"/>
            <a:ext cx="1512035" cy="1309354"/>
            <a:chOff x="0" y="0"/>
            <a:chExt cx="4282440" cy="3708400"/>
          </a:xfrm>
        </p:grpSpPr>
        <p:sp>
          <p:nvSpPr>
            <p:cNvPr id="48" name="Freeform 17">
              <a:extLst>
                <a:ext uri="{FF2B5EF4-FFF2-40B4-BE49-F238E27FC236}">
                  <a16:creationId xmlns:a16="http://schemas.microsoft.com/office/drawing/2014/main" id="{CF45CD96-CE77-488A-9E3D-961465B5B7FA}"/>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9" cstate="screen">
                <a:extLst>
                  <a:ext uri="{28A0092B-C50C-407E-A947-70E740481C1C}">
                    <a14:useLocalDpi xmlns:a14="http://schemas.microsoft.com/office/drawing/2010/main"/>
                  </a:ext>
                </a:extLst>
              </a:blip>
              <a:stretch>
                <a:fillRect/>
              </a:stretch>
            </a:blipFill>
          </p:spPr>
        </p:sp>
      </p:grpSp>
      <p:grpSp>
        <p:nvGrpSpPr>
          <p:cNvPr id="49" name="Group 18">
            <a:extLst>
              <a:ext uri="{FF2B5EF4-FFF2-40B4-BE49-F238E27FC236}">
                <a16:creationId xmlns:a16="http://schemas.microsoft.com/office/drawing/2014/main" id="{D2B6B76A-7A57-4AF4-B443-A0EF0D6342EF}"/>
              </a:ext>
            </a:extLst>
          </p:cNvPr>
          <p:cNvGrpSpPr>
            <a:grpSpLocks noChangeAspect="1"/>
          </p:cNvGrpSpPr>
          <p:nvPr userDrawn="1"/>
        </p:nvGrpSpPr>
        <p:grpSpPr>
          <a:xfrm>
            <a:off x="144973" y="-381959"/>
            <a:ext cx="1512035" cy="1309354"/>
            <a:chOff x="0" y="0"/>
            <a:chExt cx="4282440" cy="3708400"/>
          </a:xfrm>
        </p:grpSpPr>
        <p:sp>
          <p:nvSpPr>
            <p:cNvPr id="50" name="Freeform 19">
              <a:extLst>
                <a:ext uri="{FF2B5EF4-FFF2-40B4-BE49-F238E27FC236}">
                  <a16:creationId xmlns:a16="http://schemas.microsoft.com/office/drawing/2014/main" id="{9FCB2B3C-9B4F-4793-9526-73B75AA464F3}"/>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0" cstate="screen">
                <a:extLst>
                  <a:ext uri="{28A0092B-C50C-407E-A947-70E740481C1C}">
                    <a14:useLocalDpi xmlns:a14="http://schemas.microsoft.com/office/drawing/2010/main"/>
                  </a:ext>
                </a:extLst>
              </a:blip>
              <a:stretch>
                <a:fillRect/>
              </a:stretch>
            </a:blipFill>
          </p:spPr>
        </p:sp>
      </p:grpSp>
      <p:grpSp>
        <p:nvGrpSpPr>
          <p:cNvPr id="51" name="Group 20">
            <a:extLst>
              <a:ext uri="{FF2B5EF4-FFF2-40B4-BE49-F238E27FC236}">
                <a16:creationId xmlns:a16="http://schemas.microsoft.com/office/drawing/2014/main" id="{EA2D2A9C-FB19-4CE8-842D-13DC908CACFD}"/>
              </a:ext>
            </a:extLst>
          </p:cNvPr>
          <p:cNvGrpSpPr>
            <a:grpSpLocks noChangeAspect="1"/>
          </p:cNvGrpSpPr>
          <p:nvPr userDrawn="1"/>
        </p:nvGrpSpPr>
        <p:grpSpPr>
          <a:xfrm>
            <a:off x="1295744" y="6144108"/>
            <a:ext cx="1512035" cy="1309354"/>
            <a:chOff x="0" y="0"/>
            <a:chExt cx="4282440" cy="3708400"/>
          </a:xfrm>
        </p:grpSpPr>
        <p:sp>
          <p:nvSpPr>
            <p:cNvPr id="52" name="Freeform 21">
              <a:extLst>
                <a:ext uri="{FF2B5EF4-FFF2-40B4-BE49-F238E27FC236}">
                  <a16:creationId xmlns:a16="http://schemas.microsoft.com/office/drawing/2014/main" id="{19222F95-4207-4D2D-8A18-08A32B770EBA}"/>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1" cstate="screen">
                <a:extLst>
                  <a:ext uri="{28A0092B-C50C-407E-A947-70E740481C1C}">
                    <a14:useLocalDpi xmlns:a14="http://schemas.microsoft.com/office/drawing/2010/main"/>
                  </a:ext>
                </a:extLst>
              </a:blip>
              <a:stretch>
                <a:fillRect/>
              </a:stretch>
            </a:blipFill>
          </p:spPr>
        </p:sp>
      </p:grpSp>
      <p:sp>
        <p:nvSpPr>
          <p:cNvPr id="53" name="ZoneTexte 30">
            <a:extLst>
              <a:ext uri="{FF2B5EF4-FFF2-40B4-BE49-F238E27FC236}">
                <a16:creationId xmlns:a16="http://schemas.microsoft.com/office/drawing/2014/main" id="{79FD775C-D0F2-4585-BA01-8AB9B4D820C5}"/>
              </a:ext>
            </a:extLst>
          </p:cNvPr>
          <p:cNvSpPr txBox="1"/>
          <p:nvPr userDrawn="1"/>
        </p:nvSpPr>
        <p:spPr>
          <a:xfrm>
            <a:off x="9652000" y="6535578"/>
            <a:ext cx="2844800" cy="276999"/>
          </a:xfrm>
          <a:prstGeom prst="rect">
            <a:avLst/>
          </a:prstGeom>
          <a:noFill/>
        </p:spPr>
        <p:txBody>
          <a:bodyPr wrap="square" rtlCol="0">
            <a:spAutoFit/>
          </a:bodyPr>
          <a:lstStyle/>
          <a:p>
            <a:pPr algn="l"/>
            <a:r>
              <a:rPr lang="fr-FR" sz="1200" dirty="0">
                <a:latin typeface="Poppins" pitchFamily="2" charset="77"/>
                <a:cs typeface="Poppins" pitchFamily="2" charset="77"/>
              </a:rPr>
              <a:t>Comprehensive Training 2022</a:t>
            </a:r>
          </a:p>
        </p:txBody>
      </p:sp>
      <p:cxnSp>
        <p:nvCxnSpPr>
          <p:cNvPr id="54" name="Connecteur droit 32">
            <a:extLst>
              <a:ext uri="{FF2B5EF4-FFF2-40B4-BE49-F238E27FC236}">
                <a16:creationId xmlns:a16="http://schemas.microsoft.com/office/drawing/2014/main" id="{4E00AFE8-E42C-472B-81AF-8B93B9A36CC7}"/>
              </a:ext>
            </a:extLst>
          </p:cNvPr>
          <p:cNvCxnSpPr/>
          <p:nvPr userDrawn="1"/>
        </p:nvCxnSpPr>
        <p:spPr>
          <a:xfrm>
            <a:off x="77724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41146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lide 5">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787EFD-E633-729D-1E35-6149E1667DB0}"/>
              </a:ext>
            </a:extLst>
          </p:cNvPr>
          <p:cNvSpPr>
            <a:spLocks noGrp="1"/>
          </p:cNvSpPr>
          <p:nvPr>
            <p:ph type="title"/>
          </p:nvPr>
        </p:nvSpPr>
        <p:spPr>
          <a:xfrm>
            <a:off x="838200" y="365126"/>
            <a:ext cx="10515600" cy="665706"/>
          </a:xfrm>
          <a:prstGeom prst="rect">
            <a:avLst/>
          </a:prstGeom>
        </p:spPr>
        <p:txBody>
          <a:bodyPr/>
          <a:lstStyle>
            <a:lvl1pPr>
              <a:defRPr sz="4734" b="1" i="0">
                <a:solidFill>
                  <a:srgbClr val="292929"/>
                </a:solidFill>
                <a:latin typeface="Poppins" pitchFamily="2" charset="77"/>
                <a:cs typeface="Poppins" pitchFamily="2" charset="77"/>
              </a:defRPr>
            </a:lvl1pPr>
          </a:lstStyle>
          <a:p>
            <a:r>
              <a:rPr lang="en-US"/>
              <a:t>Click to edit Master title style</a:t>
            </a:r>
            <a:endParaRPr lang="fr-FR" dirty="0"/>
          </a:p>
        </p:txBody>
      </p:sp>
      <p:sp>
        <p:nvSpPr>
          <p:cNvPr id="3" name="Espace réservé du contenu 2">
            <a:extLst>
              <a:ext uri="{FF2B5EF4-FFF2-40B4-BE49-F238E27FC236}">
                <a16:creationId xmlns:a16="http://schemas.microsoft.com/office/drawing/2014/main" id="{4AFD430C-9AAD-447B-22C6-F29FCA3A12BF}"/>
              </a:ext>
            </a:extLst>
          </p:cNvPr>
          <p:cNvSpPr>
            <a:spLocks noGrp="1"/>
          </p:cNvSpPr>
          <p:nvPr>
            <p:ph sz="half" idx="1"/>
          </p:nvPr>
        </p:nvSpPr>
        <p:spPr>
          <a:xfrm>
            <a:off x="838200" y="1208868"/>
            <a:ext cx="10515600" cy="4968624"/>
          </a:xfrm>
          <a:prstGeom prst="rect">
            <a:avLst/>
          </a:prstGeom>
        </p:spPr>
        <p:txBody>
          <a:bodyPr/>
          <a:lstStyle>
            <a:lvl1pPr>
              <a:defRPr sz="2133" b="0" i="0">
                <a:solidFill>
                  <a:srgbClr val="292929"/>
                </a:solidFill>
                <a:latin typeface="Poppins Light" pitchFamily="2" charset="77"/>
                <a:cs typeface="Poppins Light" pitchFamily="2" charset="77"/>
              </a:defRPr>
            </a:lvl1pPr>
            <a:lvl2pPr marL="457223"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2pPr>
            <a:lvl3pPr marL="762038"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3pPr>
            <a:lvl4pPr marL="1066853"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4pPr>
            <a:lvl5pPr marL="1371669"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grpSp>
        <p:nvGrpSpPr>
          <p:cNvPr id="8" name="Group 3">
            <a:extLst>
              <a:ext uri="{FF2B5EF4-FFF2-40B4-BE49-F238E27FC236}">
                <a16:creationId xmlns:a16="http://schemas.microsoft.com/office/drawing/2014/main" id="{CCCCB5CB-8202-C82F-DAE4-2BA9DA66E5C9}"/>
              </a:ext>
            </a:extLst>
          </p:cNvPr>
          <p:cNvGrpSpPr>
            <a:grpSpLocks noChangeAspect="1"/>
          </p:cNvGrpSpPr>
          <p:nvPr/>
        </p:nvGrpSpPr>
        <p:grpSpPr>
          <a:xfrm>
            <a:off x="8310447" y="2976447"/>
            <a:ext cx="3881553" cy="3881553"/>
            <a:chOff x="0" y="0"/>
            <a:chExt cx="6350000" cy="6350000"/>
          </a:xfrm>
        </p:grpSpPr>
        <p:sp>
          <p:nvSpPr>
            <p:cNvPr id="9" name="Freeform 4">
              <a:extLst>
                <a:ext uri="{FF2B5EF4-FFF2-40B4-BE49-F238E27FC236}">
                  <a16:creationId xmlns:a16="http://schemas.microsoft.com/office/drawing/2014/main" id="{D7013DD4-0F71-A24E-1A1C-B5E113905D6A}"/>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extLst>
                  <a:ext uri="{28A0092B-C50C-407E-A947-70E740481C1C}">
                    <a14:useLocalDpi xmlns:a14="http://schemas.microsoft.com/office/drawing/2010/main"/>
                  </a:ext>
                </a:extLst>
              </a:blip>
              <a:stretch>
                <a:fillRect/>
              </a:stretch>
            </a:blipFill>
          </p:spPr>
        </p:sp>
      </p:grpSp>
      <p:sp>
        <p:nvSpPr>
          <p:cNvPr id="11" name="Espace réservé du texte 10">
            <a:extLst>
              <a:ext uri="{FF2B5EF4-FFF2-40B4-BE49-F238E27FC236}">
                <a16:creationId xmlns:a16="http://schemas.microsoft.com/office/drawing/2014/main" id="{03A2EF51-C4BD-0BF5-CDA6-B5C334CBF868}"/>
              </a:ext>
            </a:extLst>
          </p:cNvPr>
          <p:cNvSpPr>
            <a:spLocks noGrp="1"/>
          </p:cNvSpPr>
          <p:nvPr>
            <p:ph type="body" sz="quarter" idx="10"/>
          </p:nvPr>
        </p:nvSpPr>
        <p:spPr>
          <a:xfrm rot="18873666">
            <a:off x="8675748" y="4956869"/>
            <a:ext cx="4058681" cy="812800"/>
          </a:xfrm>
          <a:prstGeom prst="rect">
            <a:avLst/>
          </a:prstGeom>
        </p:spPr>
        <p:txBody>
          <a:bodyPr/>
          <a:lstStyle>
            <a:lvl1pPr>
              <a:defRPr sz="2133" b="1" i="0">
                <a:solidFill>
                  <a:schemeClr val="bg1"/>
                </a:solidFill>
                <a:latin typeface="Poppins" pitchFamily="2" charset="77"/>
                <a:cs typeface="Poppins" pitchFamily="2" charset="77"/>
              </a:defRPr>
            </a:lvl1pPr>
            <a:lvl2pPr>
              <a:defRPr sz="2133" b="1" i="0">
                <a:solidFill>
                  <a:schemeClr val="bg1"/>
                </a:solidFill>
                <a:latin typeface="Poppins" pitchFamily="2" charset="77"/>
                <a:cs typeface="Poppins" pitchFamily="2" charset="77"/>
              </a:defRPr>
            </a:lvl2pPr>
            <a:lvl3pPr>
              <a:defRPr sz="2133" b="1" i="0">
                <a:solidFill>
                  <a:schemeClr val="bg1"/>
                </a:solidFill>
                <a:latin typeface="Poppins" pitchFamily="2" charset="77"/>
                <a:cs typeface="Poppins" pitchFamily="2" charset="77"/>
              </a:defRPr>
            </a:lvl3pPr>
            <a:lvl4pPr>
              <a:defRPr sz="2133" b="1" i="0">
                <a:solidFill>
                  <a:schemeClr val="bg1"/>
                </a:solidFill>
                <a:latin typeface="Poppins" pitchFamily="2" charset="77"/>
                <a:cs typeface="Poppins" pitchFamily="2" charset="77"/>
              </a:defRPr>
            </a:lvl4pPr>
            <a:lvl5pPr>
              <a:defRPr sz="2133" b="1" i="0">
                <a:solidFill>
                  <a:schemeClr val="bg1"/>
                </a:solidFill>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grpSp>
        <p:nvGrpSpPr>
          <p:cNvPr id="7" name="Group 3">
            <a:extLst>
              <a:ext uri="{FF2B5EF4-FFF2-40B4-BE49-F238E27FC236}">
                <a16:creationId xmlns:a16="http://schemas.microsoft.com/office/drawing/2014/main" id="{65226802-8905-417F-B274-16F6D39C6C02}"/>
              </a:ext>
            </a:extLst>
          </p:cNvPr>
          <p:cNvGrpSpPr>
            <a:grpSpLocks noChangeAspect="1"/>
          </p:cNvGrpSpPr>
          <p:nvPr userDrawn="1"/>
        </p:nvGrpSpPr>
        <p:grpSpPr>
          <a:xfrm>
            <a:off x="8310447" y="2976447"/>
            <a:ext cx="3881553" cy="3881553"/>
            <a:chOff x="0" y="0"/>
            <a:chExt cx="6350000" cy="6350000"/>
          </a:xfrm>
        </p:grpSpPr>
        <p:sp>
          <p:nvSpPr>
            <p:cNvPr id="10" name="Freeform 4">
              <a:extLst>
                <a:ext uri="{FF2B5EF4-FFF2-40B4-BE49-F238E27FC236}">
                  <a16:creationId xmlns:a16="http://schemas.microsoft.com/office/drawing/2014/main" id="{C554F417-EF35-4AE3-AA15-1BD0B9DF66D0}"/>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extLst>
                  <a:ext uri="{28A0092B-C50C-407E-A947-70E740481C1C}">
                    <a14:useLocalDpi xmlns:a14="http://schemas.microsoft.com/office/drawing/2010/main"/>
                  </a:ext>
                </a:extLst>
              </a:blip>
              <a:stretch>
                <a:fillRect/>
              </a:stretch>
            </a:blipFill>
          </p:spPr>
        </p:sp>
      </p:grpSp>
    </p:spTree>
    <p:extLst>
      <p:ext uri="{BB962C8B-B14F-4D97-AF65-F5344CB8AC3E}">
        <p14:creationId xmlns:p14="http://schemas.microsoft.com/office/powerpoint/2010/main" val="12633663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lide 6">
    <p:spTree>
      <p:nvGrpSpPr>
        <p:cNvPr id="1" name=""/>
        <p:cNvGrpSpPr/>
        <p:nvPr/>
      </p:nvGrpSpPr>
      <p:grpSpPr>
        <a:xfrm>
          <a:off x="0" y="0"/>
          <a:ext cx="0" cy="0"/>
          <a:chOff x="0" y="0"/>
          <a:chExt cx="0" cy="0"/>
        </a:xfrm>
      </p:grpSpPr>
      <p:grpSp>
        <p:nvGrpSpPr>
          <p:cNvPr id="10" name="Group 4">
            <a:extLst>
              <a:ext uri="{FF2B5EF4-FFF2-40B4-BE49-F238E27FC236}">
                <a16:creationId xmlns:a16="http://schemas.microsoft.com/office/drawing/2014/main" id="{FFFF934C-B719-D64C-6950-DB2144B26250}"/>
              </a:ext>
            </a:extLst>
          </p:cNvPr>
          <p:cNvGrpSpPr>
            <a:grpSpLocks noChangeAspect="1"/>
          </p:cNvGrpSpPr>
          <p:nvPr/>
        </p:nvGrpSpPr>
        <p:grpSpPr>
          <a:xfrm rot="-9557326">
            <a:off x="-772341" y="-1725855"/>
            <a:ext cx="6801264" cy="6801264"/>
            <a:chOff x="0" y="0"/>
            <a:chExt cx="6350000" cy="6350000"/>
          </a:xfrm>
        </p:grpSpPr>
        <p:sp>
          <p:nvSpPr>
            <p:cNvPr id="11" name="Freeform 5">
              <a:extLst>
                <a:ext uri="{FF2B5EF4-FFF2-40B4-BE49-F238E27FC236}">
                  <a16:creationId xmlns:a16="http://schemas.microsoft.com/office/drawing/2014/main" id="{85E54572-8C2C-DF20-1988-DC16E94D105C}"/>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alphaModFix amt="70000"/>
                <a:extLst>
                  <a:ext uri="{28A0092B-C50C-407E-A947-70E740481C1C}">
                    <a14:useLocalDpi xmlns:a14="http://schemas.microsoft.com/office/drawing/2010/main"/>
                  </a:ext>
                </a:extLst>
              </a:blip>
              <a:stretch>
                <a:fillRect/>
              </a:stretch>
            </a:blipFill>
          </p:spPr>
        </p:sp>
      </p:grpSp>
      <p:sp>
        <p:nvSpPr>
          <p:cNvPr id="3" name="Espace réservé du texte 2">
            <a:extLst>
              <a:ext uri="{FF2B5EF4-FFF2-40B4-BE49-F238E27FC236}">
                <a16:creationId xmlns:a16="http://schemas.microsoft.com/office/drawing/2014/main" id="{36A2483E-413F-C3B8-E2B3-D413F0C34FEF}"/>
              </a:ext>
            </a:extLst>
          </p:cNvPr>
          <p:cNvSpPr>
            <a:spLocks noGrp="1"/>
          </p:cNvSpPr>
          <p:nvPr>
            <p:ph type="body" idx="1"/>
          </p:nvPr>
        </p:nvSpPr>
        <p:spPr>
          <a:xfrm>
            <a:off x="836083" y="3115071"/>
            <a:ext cx="5157259" cy="447675"/>
          </a:xfrm>
          <a:prstGeom prst="rect">
            <a:avLst/>
          </a:prstGeom>
        </p:spPr>
        <p:txBody>
          <a:bodyPr anchor="b"/>
          <a:lstStyle>
            <a:lvl1pPr marL="0" indent="0">
              <a:buNone/>
              <a:defRPr sz="1867" b="1" i="0">
                <a:latin typeface="Poppins" pitchFamily="2" charset="77"/>
                <a:cs typeface="Poppins" pitchFamily="2" charset="77"/>
              </a:defRPr>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Espace réservé du contenu 3">
            <a:extLst>
              <a:ext uri="{FF2B5EF4-FFF2-40B4-BE49-F238E27FC236}">
                <a16:creationId xmlns:a16="http://schemas.microsoft.com/office/drawing/2014/main" id="{BA00D3B7-6D1F-67A6-9B98-AD523EB74133}"/>
              </a:ext>
            </a:extLst>
          </p:cNvPr>
          <p:cNvSpPr>
            <a:spLocks noGrp="1"/>
          </p:cNvSpPr>
          <p:nvPr>
            <p:ph sz="half" idx="2"/>
          </p:nvPr>
        </p:nvSpPr>
        <p:spPr>
          <a:xfrm>
            <a:off x="836083" y="3657923"/>
            <a:ext cx="5157259" cy="2532063"/>
          </a:xfrm>
          <a:prstGeom prst="rect">
            <a:avLst/>
          </a:prstGeom>
        </p:spPr>
        <p:txBody>
          <a:bodyPr/>
          <a:lstStyle>
            <a:lvl1pPr>
              <a:defRPr sz="1867" b="0" i="0">
                <a:latin typeface="Poppins Light" pitchFamily="2" charset="77"/>
                <a:cs typeface="Poppins Light" pitchFamily="2" charset="77"/>
              </a:defRPr>
            </a:lvl1pPr>
            <a:lvl2pPr>
              <a:defRPr sz="1867" b="0" i="0">
                <a:latin typeface="Poppins Light" pitchFamily="2" charset="77"/>
                <a:cs typeface="Poppins Light" pitchFamily="2" charset="77"/>
              </a:defRPr>
            </a:lvl2pPr>
            <a:lvl3pPr>
              <a:defRPr sz="1867" b="0" i="0">
                <a:latin typeface="Poppins Light" pitchFamily="2" charset="77"/>
                <a:cs typeface="Poppins Light" pitchFamily="2" charset="77"/>
              </a:defRPr>
            </a:lvl3pPr>
            <a:lvl4pPr>
              <a:defRPr sz="1867" b="0" i="0">
                <a:latin typeface="Poppins Light" pitchFamily="2" charset="77"/>
                <a:cs typeface="Poppins Light" pitchFamily="2" charset="77"/>
              </a:defRPr>
            </a:lvl4pPr>
            <a:lvl5pPr>
              <a:defRPr sz="1867"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5" name="Espace réservé du texte 4">
            <a:extLst>
              <a:ext uri="{FF2B5EF4-FFF2-40B4-BE49-F238E27FC236}">
                <a16:creationId xmlns:a16="http://schemas.microsoft.com/office/drawing/2014/main" id="{D1903D66-C3F7-B452-C00E-8D76F1FBD518}"/>
              </a:ext>
            </a:extLst>
          </p:cNvPr>
          <p:cNvSpPr>
            <a:spLocks noGrp="1"/>
          </p:cNvSpPr>
          <p:nvPr>
            <p:ph type="body" sz="quarter" idx="3"/>
          </p:nvPr>
        </p:nvSpPr>
        <p:spPr>
          <a:xfrm>
            <a:off x="6172200" y="706281"/>
            <a:ext cx="5183717" cy="823383"/>
          </a:xfrm>
          <a:prstGeom prst="rect">
            <a:avLst/>
          </a:prstGeom>
        </p:spPr>
        <p:txBody>
          <a:bodyPr anchor="b"/>
          <a:lstStyle>
            <a:lvl1pPr marL="0" indent="0">
              <a:buNone/>
              <a:defRPr sz="1867" b="1" i="0">
                <a:latin typeface="Poppins" pitchFamily="2" charset="77"/>
                <a:cs typeface="Poppins" pitchFamily="2" charset="77"/>
              </a:defRPr>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Espace réservé du contenu 5">
            <a:extLst>
              <a:ext uri="{FF2B5EF4-FFF2-40B4-BE49-F238E27FC236}">
                <a16:creationId xmlns:a16="http://schemas.microsoft.com/office/drawing/2014/main" id="{371F842D-2342-FBED-7119-99A0A2BE3778}"/>
              </a:ext>
            </a:extLst>
          </p:cNvPr>
          <p:cNvSpPr>
            <a:spLocks noGrp="1"/>
          </p:cNvSpPr>
          <p:nvPr>
            <p:ph sz="quarter" idx="4"/>
          </p:nvPr>
        </p:nvSpPr>
        <p:spPr>
          <a:xfrm>
            <a:off x="6172200" y="1529665"/>
            <a:ext cx="5183717" cy="4660528"/>
          </a:xfrm>
          <a:prstGeom prst="rect">
            <a:avLst/>
          </a:prstGeom>
        </p:spPr>
        <p:txBody>
          <a:bodyPr/>
          <a:lstStyle>
            <a:lvl1pPr>
              <a:defRPr sz="1867" b="0" i="0">
                <a:latin typeface="Poppins Light" pitchFamily="2" charset="77"/>
                <a:cs typeface="Poppins Light" pitchFamily="2" charset="77"/>
              </a:defRPr>
            </a:lvl1pPr>
            <a:lvl2pPr>
              <a:defRPr sz="1867" b="0" i="0">
                <a:latin typeface="Poppins Light" pitchFamily="2" charset="77"/>
                <a:cs typeface="Poppins Light" pitchFamily="2" charset="77"/>
              </a:defRPr>
            </a:lvl2pPr>
            <a:lvl3pPr>
              <a:defRPr sz="1867" b="0" i="0">
                <a:latin typeface="Poppins Light" pitchFamily="2" charset="77"/>
                <a:cs typeface="Poppins Light" pitchFamily="2" charset="77"/>
              </a:defRPr>
            </a:lvl3pPr>
            <a:lvl4pPr>
              <a:defRPr sz="1867" b="0" i="0">
                <a:latin typeface="Poppins Light" pitchFamily="2" charset="77"/>
                <a:cs typeface="Poppins Light" pitchFamily="2" charset="77"/>
              </a:defRPr>
            </a:lvl4pPr>
            <a:lvl5pPr>
              <a:defRPr sz="1867"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12" name="AutoShape 3">
            <a:extLst>
              <a:ext uri="{FF2B5EF4-FFF2-40B4-BE49-F238E27FC236}">
                <a16:creationId xmlns:a16="http://schemas.microsoft.com/office/drawing/2014/main" id="{692268E6-5EAA-1ABD-6AEF-F579E2E043C5}"/>
              </a:ext>
            </a:extLst>
          </p:cNvPr>
          <p:cNvSpPr/>
          <p:nvPr/>
        </p:nvSpPr>
        <p:spPr>
          <a:xfrm rot="5400000">
            <a:off x="3321147" y="3618334"/>
            <a:ext cx="5092507" cy="50800"/>
          </a:xfrm>
          <a:prstGeom prst="line">
            <a:avLst/>
          </a:prstGeom>
          <a:ln w="9525" cap="rnd">
            <a:solidFill>
              <a:srgbClr val="292929"/>
            </a:solidFill>
            <a:prstDash val="solid"/>
            <a:headEnd type="none" w="sm" len="sm"/>
            <a:tailEnd type="none" w="sm" len="sm"/>
          </a:ln>
        </p:spPr>
      </p:sp>
      <p:sp>
        <p:nvSpPr>
          <p:cNvPr id="14" name="Espace réservé du texte 13">
            <a:extLst>
              <a:ext uri="{FF2B5EF4-FFF2-40B4-BE49-F238E27FC236}">
                <a16:creationId xmlns:a16="http://schemas.microsoft.com/office/drawing/2014/main" id="{29454BF6-5CF9-605C-F5B1-B069DA8CB305}"/>
              </a:ext>
            </a:extLst>
          </p:cNvPr>
          <p:cNvSpPr>
            <a:spLocks noGrp="1"/>
          </p:cNvSpPr>
          <p:nvPr>
            <p:ph type="body" sz="quarter" idx="13"/>
          </p:nvPr>
        </p:nvSpPr>
        <p:spPr>
          <a:xfrm rot="20156412">
            <a:off x="99568" y="843864"/>
            <a:ext cx="4596954" cy="1371600"/>
          </a:xfrm>
          <a:prstGeom prst="rect">
            <a:avLst/>
          </a:prstGeom>
        </p:spPr>
        <p:txBody>
          <a:bodyPr/>
          <a:lstStyle>
            <a:lvl1pPr>
              <a:defRPr sz="1733" b="1" i="0">
                <a:latin typeface="Poppins" pitchFamily="2" charset="77"/>
                <a:cs typeface="Poppins" pitchFamily="2" charset="77"/>
              </a:defRPr>
            </a:lvl1pPr>
            <a:lvl2pPr>
              <a:defRPr sz="1733" b="1" i="0">
                <a:latin typeface="Poppins" pitchFamily="2" charset="77"/>
                <a:cs typeface="Poppins" pitchFamily="2" charset="77"/>
              </a:defRPr>
            </a:lvl2pPr>
            <a:lvl3pPr>
              <a:defRPr sz="1733" b="1" i="0">
                <a:latin typeface="Poppins" pitchFamily="2" charset="77"/>
                <a:cs typeface="Poppins" pitchFamily="2" charset="77"/>
              </a:defRPr>
            </a:lvl3pPr>
            <a:lvl4pPr>
              <a:defRPr sz="1733" b="1" i="0">
                <a:latin typeface="Poppins" pitchFamily="2" charset="77"/>
                <a:cs typeface="Poppins" pitchFamily="2" charset="77"/>
              </a:defRPr>
            </a:lvl4pPr>
            <a:lvl5pPr>
              <a:defRPr sz="1733" b="1" i="0">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13" name="ZoneTexte 12">
            <a:extLst>
              <a:ext uri="{FF2B5EF4-FFF2-40B4-BE49-F238E27FC236}">
                <a16:creationId xmlns:a16="http://schemas.microsoft.com/office/drawing/2014/main" id="{1EE77FFA-5EF5-8069-8E06-B478DCAA1005}"/>
              </a:ext>
            </a:extLst>
          </p:cNvPr>
          <p:cNvSpPr txBox="1"/>
          <p:nvPr/>
        </p:nvSpPr>
        <p:spPr>
          <a:xfrm>
            <a:off x="8737600" y="6535579"/>
            <a:ext cx="3352800" cy="276999"/>
          </a:xfrm>
          <a:prstGeom prst="rect">
            <a:avLst/>
          </a:prstGeom>
          <a:noFill/>
        </p:spPr>
        <p:txBody>
          <a:bodyPr wrap="square" rtlCol="0">
            <a:spAutoFit/>
          </a:bodyPr>
          <a:lstStyle/>
          <a:p>
            <a:pPr algn="r"/>
            <a:r>
              <a:rPr lang="fr-FR" sz="1200" dirty="0">
                <a:latin typeface="Poppins" pitchFamily="2" charset="77"/>
                <a:cs typeface="Poppins" pitchFamily="2" charset="77"/>
              </a:rPr>
              <a:t>Comprehensive Training 2022</a:t>
            </a:r>
          </a:p>
        </p:txBody>
      </p:sp>
      <p:cxnSp>
        <p:nvCxnSpPr>
          <p:cNvPr id="15" name="Connecteur droit 14">
            <a:extLst>
              <a:ext uri="{FF2B5EF4-FFF2-40B4-BE49-F238E27FC236}">
                <a16:creationId xmlns:a16="http://schemas.microsoft.com/office/drawing/2014/main" id="{840E7199-AB3D-0B9E-F54D-7ADEDF56C1AD}"/>
              </a:ext>
            </a:extLst>
          </p:cNvPr>
          <p:cNvCxnSpPr/>
          <p:nvPr/>
        </p:nvCxnSpPr>
        <p:spPr>
          <a:xfrm>
            <a:off x="77724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 name="Group 4">
            <a:extLst>
              <a:ext uri="{FF2B5EF4-FFF2-40B4-BE49-F238E27FC236}">
                <a16:creationId xmlns:a16="http://schemas.microsoft.com/office/drawing/2014/main" id="{0DC41606-F8D8-48F0-818F-2D21E010B57C}"/>
              </a:ext>
            </a:extLst>
          </p:cNvPr>
          <p:cNvGrpSpPr>
            <a:grpSpLocks noChangeAspect="1"/>
          </p:cNvGrpSpPr>
          <p:nvPr userDrawn="1"/>
        </p:nvGrpSpPr>
        <p:grpSpPr>
          <a:xfrm rot="-9557326">
            <a:off x="-772341" y="-1725855"/>
            <a:ext cx="6801264" cy="6801264"/>
            <a:chOff x="0" y="0"/>
            <a:chExt cx="6350000" cy="6350000"/>
          </a:xfrm>
        </p:grpSpPr>
        <p:sp>
          <p:nvSpPr>
            <p:cNvPr id="17" name="Freeform 5">
              <a:extLst>
                <a:ext uri="{FF2B5EF4-FFF2-40B4-BE49-F238E27FC236}">
                  <a16:creationId xmlns:a16="http://schemas.microsoft.com/office/drawing/2014/main" id="{FFC94BC9-5B15-4B56-A690-FECF762B5CBB}"/>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alphaModFix amt="70000"/>
                <a:extLst>
                  <a:ext uri="{28A0092B-C50C-407E-A947-70E740481C1C}">
                    <a14:useLocalDpi xmlns:a14="http://schemas.microsoft.com/office/drawing/2010/main"/>
                  </a:ext>
                </a:extLst>
              </a:blip>
              <a:stretch>
                <a:fillRect/>
              </a:stretch>
            </a:blipFill>
          </p:spPr>
        </p:sp>
      </p:grpSp>
      <p:sp>
        <p:nvSpPr>
          <p:cNvPr id="18" name="AutoShape 3">
            <a:extLst>
              <a:ext uri="{FF2B5EF4-FFF2-40B4-BE49-F238E27FC236}">
                <a16:creationId xmlns:a16="http://schemas.microsoft.com/office/drawing/2014/main" id="{05864A85-CEE8-46AA-A2BA-7208DA74684D}"/>
              </a:ext>
            </a:extLst>
          </p:cNvPr>
          <p:cNvSpPr/>
          <p:nvPr userDrawn="1"/>
        </p:nvSpPr>
        <p:spPr>
          <a:xfrm rot="5400000">
            <a:off x="3321147" y="3618334"/>
            <a:ext cx="5092507" cy="50800"/>
          </a:xfrm>
          <a:prstGeom prst="line">
            <a:avLst/>
          </a:prstGeom>
          <a:ln w="9525" cap="rnd">
            <a:solidFill>
              <a:srgbClr val="292929"/>
            </a:solidFill>
            <a:prstDash val="solid"/>
            <a:headEnd type="none" w="sm" len="sm"/>
            <a:tailEnd type="none" w="sm" len="sm"/>
          </a:ln>
        </p:spPr>
      </p:sp>
      <p:sp>
        <p:nvSpPr>
          <p:cNvPr id="19" name="ZoneTexte 12">
            <a:extLst>
              <a:ext uri="{FF2B5EF4-FFF2-40B4-BE49-F238E27FC236}">
                <a16:creationId xmlns:a16="http://schemas.microsoft.com/office/drawing/2014/main" id="{ACFCD919-A456-47FA-9110-B718DB606E23}"/>
              </a:ext>
            </a:extLst>
          </p:cNvPr>
          <p:cNvSpPr txBox="1"/>
          <p:nvPr userDrawn="1"/>
        </p:nvSpPr>
        <p:spPr>
          <a:xfrm>
            <a:off x="8737600" y="6535579"/>
            <a:ext cx="3352800" cy="276999"/>
          </a:xfrm>
          <a:prstGeom prst="rect">
            <a:avLst/>
          </a:prstGeom>
          <a:noFill/>
        </p:spPr>
        <p:txBody>
          <a:bodyPr wrap="square" rtlCol="0">
            <a:spAutoFit/>
          </a:bodyPr>
          <a:lstStyle/>
          <a:p>
            <a:pPr algn="r"/>
            <a:r>
              <a:rPr lang="fr-FR" sz="1200" dirty="0">
                <a:latin typeface="Poppins" pitchFamily="2" charset="77"/>
                <a:cs typeface="Poppins" pitchFamily="2" charset="77"/>
              </a:rPr>
              <a:t>Comprehensive Training 2022</a:t>
            </a:r>
          </a:p>
        </p:txBody>
      </p:sp>
      <p:cxnSp>
        <p:nvCxnSpPr>
          <p:cNvPr id="20" name="Connecteur droit 14">
            <a:extLst>
              <a:ext uri="{FF2B5EF4-FFF2-40B4-BE49-F238E27FC236}">
                <a16:creationId xmlns:a16="http://schemas.microsoft.com/office/drawing/2014/main" id="{EB59CCBE-A513-44EF-B0D6-9E2282369AD8}"/>
              </a:ext>
            </a:extLst>
          </p:cNvPr>
          <p:cNvCxnSpPr/>
          <p:nvPr userDrawn="1"/>
        </p:nvCxnSpPr>
        <p:spPr>
          <a:xfrm>
            <a:off x="77724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8009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lide 9">
    <p:spTree>
      <p:nvGrpSpPr>
        <p:cNvPr id="1" name=""/>
        <p:cNvGrpSpPr/>
        <p:nvPr/>
      </p:nvGrpSpPr>
      <p:grpSpPr>
        <a:xfrm>
          <a:off x="0" y="0"/>
          <a:ext cx="0" cy="0"/>
          <a:chOff x="0" y="0"/>
          <a:chExt cx="0" cy="0"/>
        </a:xfrm>
      </p:grpSpPr>
      <p:grpSp>
        <p:nvGrpSpPr>
          <p:cNvPr id="8" name="Group 3">
            <a:extLst>
              <a:ext uri="{FF2B5EF4-FFF2-40B4-BE49-F238E27FC236}">
                <a16:creationId xmlns:a16="http://schemas.microsoft.com/office/drawing/2014/main" id="{E6EF86D9-21F0-B1D3-2DCB-0E073A3EA68E}"/>
              </a:ext>
            </a:extLst>
          </p:cNvPr>
          <p:cNvGrpSpPr>
            <a:grpSpLocks noChangeAspect="1"/>
          </p:cNvGrpSpPr>
          <p:nvPr/>
        </p:nvGrpSpPr>
        <p:grpSpPr>
          <a:xfrm>
            <a:off x="9018827" y="3617598"/>
            <a:ext cx="3881553" cy="3881553"/>
            <a:chOff x="0" y="0"/>
            <a:chExt cx="6350000" cy="6350000"/>
          </a:xfrm>
        </p:grpSpPr>
        <p:sp>
          <p:nvSpPr>
            <p:cNvPr id="9" name="Freeform 4">
              <a:extLst>
                <a:ext uri="{FF2B5EF4-FFF2-40B4-BE49-F238E27FC236}">
                  <a16:creationId xmlns:a16="http://schemas.microsoft.com/office/drawing/2014/main" id="{815721DF-CE49-1528-21D3-75ADA5689DAC}"/>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extLst>
                  <a:ext uri="{28A0092B-C50C-407E-A947-70E740481C1C}">
                    <a14:useLocalDpi xmlns:a14="http://schemas.microsoft.com/office/drawing/2010/main"/>
                  </a:ext>
                </a:extLst>
              </a:blip>
              <a:stretch>
                <a:fillRect/>
              </a:stretch>
            </a:blipFill>
          </p:spPr>
        </p:sp>
      </p:grpSp>
      <p:sp>
        <p:nvSpPr>
          <p:cNvPr id="10" name="ZoneTexte 9">
            <a:extLst>
              <a:ext uri="{FF2B5EF4-FFF2-40B4-BE49-F238E27FC236}">
                <a16:creationId xmlns:a16="http://schemas.microsoft.com/office/drawing/2014/main" id="{74AEF1BC-A3D0-8FBA-B1CD-F9CACE4B5804}"/>
              </a:ext>
            </a:extLst>
          </p:cNvPr>
          <p:cNvSpPr txBox="1"/>
          <p:nvPr/>
        </p:nvSpPr>
        <p:spPr>
          <a:xfrm>
            <a:off x="101600" y="6535579"/>
            <a:ext cx="4013200" cy="276999"/>
          </a:xfrm>
          <a:prstGeom prst="rect">
            <a:avLst/>
          </a:prstGeom>
          <a:noFill/>
        </p:spPr>
        <p:txBody>
          <a:bodyPr wrap="square" rtlCol="0">
            <a:spAutoFit/>
          </a:bodyPr>
          <a:lstStyle/>
          <a:p>
            <a:pPr algn="l"/>
            <a:r>
              <a:rPr lang="fr-FR" sz="1200" dirty="0">
                <a:latin typeface="Poppins" pitchFamily="2" charset="77"/>
                <a:cs typeface="Poppins" pitchFamily="2" charset="77"/>
              </a:rPr>
              <a:t>Comprehensive Training 2022</a:t>
            </a:r>
          </a:p>
        </p:txBody>
      </p:sp>
      <p:cxnSp>
        <p:nvCxnSpPr>
          <p:cNvPr id="13" name="Connecteur droit 12">
            <a:extLst>
              <a:ext uri="{FF2B5EF4-FFF2-40B4-BE49-F238E27FC236}">
                <a16:creationId xmlns:a16="http://schemas.microsoft.com/office/drawing/2014/main" id="{EEF05428-CA87-64CB-3D38-205817364CA6}"/>
              </a:ext>
            </a:extLst>
          </p:cNvPr>
          <p:cNvCxnSpPr/>
          <p:nvPr/>
        </p:nvCxnSpPr>
        <p:spPr>
          <a:xfrm>
            <a:off x="-508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itre 1">
            <a:extLst>
              <a:ext uri="{FF2B5EF4-FFF2-40B4-BE49-F238E27FC236}">
                <a16:creationId xmlns:a16="http://schemas.microsoft.com/office/drawing/2014/main" id="{10CFD663-554B-AEA0-227A-D0020BED458D}"/>
              </a:ext>
            </a:extLst>
          </p:cNvPr>
          <p:cNvSpPr>
            <a:spLocks noGrp="1"/>
          </p:cNvSpPr>
          <p:nvPr>
            <p:ph type="title"/>
          </p:nvPr>
        </p:nvSpPr>
        <p:spPr>
          <a:xfrm>
            <a:off x="508000" y="365126"/>
            <a:ext cx="10515600" cy="777875"/>
          </a:xfrm>
          <a:prstGeom prst="rect">
            <a:avLst/>
          </a:prstGeom>
        </p:spPr>
        <p:txBody>
          <a:bodyPr/>
          <a:lstStyle>
            <a:lvl1pPr>
              <a:defRPr sz="4734" b="1" i="0">
                <a:solidFill>
                  <a:srgbClr val="292929"/>
                </a:solidFill>
                <a:latin typeface="Poppins" pitchFamily="2" charset="77"/>
                <a:cs typeface="Poppins" pitchFamily="2" charset="77"/>
              </a:defRPr>
            </a:lvl1pPr>
          </a:lstStyle>
          <a:p>
            <a:r>
              <a:rPr lang="en-US"/>
              <a:t>Click to edit Master title style</a:t>
            </a:r>
            <a:endParaRPr lang="fr-FR" dirty="0"/>
          </a:p>
        </p:txBody>
      </p:sp>
      <p:sp>
        <p:nvSpPr>
          <p:cNvPr id="15" name="Espace réservé du contenu 2">
            <a:extLst>
              <a:ext uri="{FF2B5EF4-FFF2-40B4-BE49-F238E27FC236}">
                <a16:creationId xmlns:a16="http://schemas.microsoft.com/office/drawing/2014/main" id="{356A9C79-E0DA-2C04-F91A-A03A612D51FA}"/>
              </a:ext>
            </a:extLst>
          </p:cNvPr>
          <p:cNvSpPr>
            <a:spLocks noGrp="1"/>
          </p:cNvSpPr>
          <p:nvPr>
            <p:ph sz="half" idx="1"/>
          </p:nvPr>
        </p:nvSpPr>
        <p:spPr>
          <a:xfrm>
            <a:off x="508000" y="1397002"/>
            <a:ext cx="10515600" cy="4780490"/>
          </a:xfrm>
          <a:prstGeom prst="rect">
            <a:avLst/>
          </a:prstGeom>
        </p:spPr>
        <p:txBody>
          <a:bodyPr/>
          <a:lstStyle>
            <a:lvl1pPr>
              <a:defRPr sz="2133" b="0" i="0">
                <a:solidFill>
                  <a:srgbClr val="292929"/>
                </a:solidFill>
                <a:latin typeface="Poppins Light" pitchFamily="2" charset="77"/>
                <a:cs typeface="Poppins Light" pitchFamily="2" charset="77"/>
              </a:defRPr>
            </a:lvl1pPr>
            <a:lvl2pPr marL="457223"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2pPr>
            <a:lvl3pPr marL="762038"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3pPr>
            <a:lvl4pPr marL="1066853"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4pPr>
            <a:lvl5pPr marL="1371669"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grpSp>
        <p:nvGrpSpPr>
          <p:cNvPr id="11" name="Group 3">
            <a:extLst>
              <a:ext uri="{FF2B5EF4-FFF2-40B4-BE49-F238E27FC236}">
                <a16:creationId xmlns:a16="http://schemas.microsoft.com/office/drawing/2014/main" id="{344E2483-53BB-4026-A87C-38BB73F80840}"/>
              </a:ext>
            </a:extLst>
          </p:cNvPr>
          <p:cNvGrpSpPr>
            <a:grpSpLocks noChangeAspect="1"/>
          </p:cNvGrpSpPr>
          <p:nvPr userDrawn="1"/>
        </p:nvGrpSpPr>
        <p:grpSpPr>
          <a:xfrm>
            <a:off x="9018827" y="3617598"/>
            <a:ext cx="3881553" cy="3881553"/>
            <a:chOff x="0" y="0"/>
            <a:chExt cx="6350000" cy="6350000"/>
          </a:xfrm>
        </p:grpSpPr>
        <p:sp>
          <p:nvSpPr>
            <p:cNvPr id="12" name="Freeform 4">
              <a:extLst>
                <a:ext uri="{FF2B5EF4-FFF2-40B4-BE49-F238E27FC236}">
                  <a16:creationId xmlns:a16="http://schemas.microsoft.com/office/drawing/2014/main" id="{829C1CC5-ECF5-4C8B-ABA3-140C13F8967D}"/>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extLst>
                  <a:ext uri="{28A0092B-C50C-407E-A947-70E740481C1C}">
                    <a14:useLocalDpi xmlns:a14="http://schemas.microsoft.com/office/drawing/2010/main"/>
                  </a:ext>
                </a:extLst>
              </a:blip>
              <a:stretch>
                <a:fillRect/>
              </a:stretch>
            </a:blipFill>
          </p:spPr>
        </p:sp>
      </p:grpSp>
      <p:sp>
        <p:nvSpPr>
          <p:cNvPr id="16" name="ZoneTexte 9">
            <a:extLst>
              <a:ext uri="{FF2B5EF4-FFF2-40B4-BE49-F238E27FC236}">
                <a16:creationId xmlns:a16="http://schemas.microsoft.com/office/drawing/2014/main" id="{49B267D3-4667-4928-BC52-B2B37EC0DC23}"/>
              </a:ext>
            </a:extLst>
          </p:cNvPr>
          <p:cNvSpPr txBox="1"/>
          <p:nvPr userDrawn="1"/>
        </p:nvSpPr>
        <p:spPr>
          <a:xfrm>
            <a:off x="101600" y="6535579"/>
            <a:ext cx="4013200" cy="276999"/>
          </a:xfrm>
          <a:prstGeom prst="rect">
            <a:avLst/>
          </a:prstGeom>
          <a:noFill/>
        </p:spPr>
        <p:txBody>
          <a:bodyPr wrap="square" rtlCol="0">
            <a:spAutoFit/>
          </a:bodyPr>
          <a:lstStyle/>
          <a:p>
            <a:pPr algn="l"/>
            <a:r>
              <a:rPr lang="fr-FR" sz="1200" dirty="0">
                <a:latin typeface="Poppins" pitchFamily="2" charset="77"/>
                <a:cs typeface="Poppins" pitchFamily="2" charset="77"/>
              </a:rPr>
              <a:t>Comprehensive Training 2022</a:t>
            </a:r>
          </a:p>
        </p:txBody>
      </p:sp>
      <p:cxnSp>
        <p:nvCxnSpPr>
          <p:cNvPr id="17" name="Connecteur droit 12">
            <a:extLst>
              <a:ext uri="{FF2B5EF4-FFF2-40B4-BE49-F238E27FC236}">
                <a16:creationId xmlns:a16="http://schemas.microsoft.com/office/drawing/2014/main" id="{68F5E20C-4A10-4D5F-97F2-2E6E448E123C}"/>
              </a:ext>
            </a:extLst>
          </p:cNvPr>
          <p:cNvCxnSpPr/>
          <p:nvPr userDrawn="1"/>
        </p:nvCxnSpPr>
        <p:spPr>
          <a:xfrm>
            <a:off x="-508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73995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lide 11">
    <p:spTree>
      <p:nvGrpSpPr>
        <p:cNvPr id="1" name=""/>
        <p:cNvGrpSpPr/>
        <p:nvPr/>
      </p:nvGrpSpPr>
      <p:grpSpPr>
        <a:xfrm>
          <a:off x="0" y="0"/>
          <a:ext cx="0" cy="0"/>
          <a:chOff x="0" y="0"/>
          <a:chExt cx="0" cy="0"/>
        </a:xfrm>
      </p:grpSpPr>
      <p:sp>
        <p:nvSpPr>
          <p:cNvPr id="4" name="Espace réservé pour une image  3">
            <a:extLst>
              <a:ext uri="{FF2B5EF4-FFF2-40B4-BE49-F238E27FC236}">
                <a16:creationId xmlns:a16="http://schemas.microsoft.com/office/drawing/2014/main" id="{03650337-9033-FF5E-51B6-2303826B0E1A}"/>
              </a:ext>
            </a:extLst>
          </p:cNvPr>
          <p:cNvSpPr>
            <a:spLocks noGrp="1"/>
          </p:cNvSpPr>
          <p:nvPr>
            <p:ph type="pic" sz="quarter" idx="10"/>
          </p:nvPr>
        </p:nvSpPr>
        <p:spPr>
          <a:xfrm>
            <a:off x="508001" y="1244600"/>
            <a:ext cx="5435600" cy="4945593"/>
          </a:xfrm>
          <a:prstGeom prst="rect">
            <a:avLst/>
          </a:prstGeom>
        </p:spPr>
        <p:txBody>
          <a:bodyPr/>
          <a:lstStyle/>
          <a:p>
            <a:r>
              <a:rPr lang="en-US"/>
              <a:t>Click icon to add picture</a:t>
            </a:r>
            <a:endParaRPr lang="fr-FR" dirty="0"/>
          </a:p>
        </p:txBody>
      </p:sp>
      <p:grpSp>
        <p:nvGrpSpPr>
          <p:cNvPr id="7" name="Groupe 6">
            <a:extLst>
              <a:ext uri="{FF2B5EF4-FFF2-40B4-BE49-F238E27FC236}">
                <a16:creationId xmlns:a16="http://schemas.microsoft.com/office/drawing/2014/main" id="{9440C862-784F-E2C2-886F-26668F2D732A}"/>
              </a:ext>
            </a:extLst>
          </p:cNvPr>
          <p:cNvGrpSpPr/>
          <p:nvPr/>
        </p:nvGrpSpPr>
        <p:grpSpPr>
          <a:xfrm rot="3608892">
            <a:off x="8774233" y="6100994"/>
            <a:ext cx="717435" cy="968494"/>
            <a:chOff x="9824704" y="-2020392"/>
            <a:chExt cx="9270979" cy="12307392"/>
          </a:xfrm>
        </p:grpSpPr>
        <p:grpSp>
          <p:nvGrpSpPr>
            <p:cNvPr id="8" name="Group 3">
              <a:extLst>
                <a:ext uri="{FF2B5EF4-FFF2-40B4-BE49-F238E27FC236}">
                  <a16:creationId xmlns:a16="http://schemas.microsoft.com/office/drawing/2014/main" id="{FC664A38-FFB6-95B8-4D0B-5594950345E5}"/>
                </a:ext>
              </a:extLst>
            </p:cNvPr>
            <p:cNvGrpSpPr>
              <a:grpSpLocks noChangeAspect="1"/>
            </p:cNvGrpSpPr>
            <p:nvPr/>
          </p:nvGrpSpPr>
          <p:grpSpPr>
            <a:xfrm>
              <a:off x="9824704" y="6587112"/>
              <a:ext cx="4302195" cy="3699888"/>
              <a:chOff x="0" y="0"/>
              <a:chExt cx="6350000" cy="5461000"/>
            </a:xfrm>
          </p:grpSpPr>
          <p:sp>
            <p:nvSpPr>
              <p:cNvPr id="17" name="Freeform 4">
                <a:extLst>
                  <a:ext uri="{FF2B5EF4-FFF2-40B4-BE49-F238E27FC236}">
                    <a16:creationId xmlns:a16="http://schemas.microsoft.com/office/drawing/2014/main" id="{FC65CC07-FA89-645E-05F6-4682617E5751}"/>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9" name="Group 5">
              <a:extLst>
                <a:ext uri="{FF2B5EF4-FFF2-40B4-BE49-F238E27FC236}">
                  <a16:creationId xmlns:a16="http://schemas.microsoft.com/office/drawing/2014/main" id="{4FF1A394-D2CA-1AAB-EC81-47E59C1A54F3}"/>
                </a:ext>
              </a:extLst>
            </p:cNvPr>
            <p:cNvGrpSpPr>
              <a:grpSpLocks noChangeAspect="1"/>
            </p:cNvGrpSpPr>
            <p:nvPr/>
          </p:nvGrpSpPr>
          <p:grpSpPr>
            <a:xfrm>
              <a:off x="12177919" y="2232299"/>
              <a:ext cx="4302195" cy="3699888"/>
              <a:chOff x="0" y="0"/>
              <a:chExt cx="6350000" cy="5461000"/>
            </a:xfrm>
          </p:grpSpPr>
          <p:sp>
            <p:nvSpPr>
              <p:cNvPr id="16" name="Freeform 6">
                <a:extLst>
                  <a:ext uri="{FF2B5EF4-FFF2-40B4-BE49-F238E27FC236}">
                    <a16:creationId xmlns:a16="http://schemas.microsoft.com/office/drawing/2014/main" id="{C620384C-BBBF-F76F-3BE5-7B143F4229FF}"/>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0" name="Group 7">
              <a:extLst>
                <a:ext uri="{FF2B5EF4-FFF2-40B4-BE49-F238E27FC236}">
                  <a16:creationId xmlns:a16="http://schemas.microsoft.com/office/drawing/2014/main" id="{11FE0FAC-BB70-281A-04F9-8D183F02357E}"/>
                </a:ext>
              </a:extLst>
            </p:cNvPr>
            <p:cNvGrpSpPr>
              <a:grpSpLocks noChangeAspect="1"/>
            </p:cNvGrpSpPr>
            <p:nvPr/>
          </p:nvGrpSpPr>
          <p:grpSpPr>
            <a:xfrm>
              <a:off x="14793488" y="-2020392"/>
              <a:ext cx="4302195" cy="3699888"/>
              <a:chOff x="0" y="0"/>
              <a:chExt cx="6350000" cy="5461000"/>
            </a:xfrm>
          </p:grpSpPr>
          <p:sp>
            <p:nvSpPr>
              <p:cNvPr id="15" name="Freeform 8">
                <a:extLst>
                  <a:ext uri="{FF2B5EF4-FFF2-40B4-BE49-F238E27FC236}">
                    <a16:creationId xmlns:a16="http://schemas.microsoft.com/office/drawing/2014/main" id="{C0773B33-7935-36AE-5DDD-89F1F8C9CC87}"/>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1" name="Group 9">
              <a:extLst>
                <a:ext uri="{FF2B5EF4-FFF2-40B4-BE49-F238E27FC236}">
                  <a16:creationId xmlns:a16="http://schemas.microsoft.com/office/drawing/2014/main" id="{97A04955-0EB6-236A-9A8A-193FBDA9C7F9}"/>
                </a:ext>
              </a:extLst>
            </p:cNvPr>
            <p:cNvGrpSpPr>
              <a:grpSpLocks noChangeAspect="1"/>
            </p:cNvGrpSpPr>
            <p:nvPr/>
          </p:nvGrpSpPr>
          <p:grpSpPr>
            <a:xfrm>
              <a:off x="12177919" y="6266409"/>
              <a:ext cx="4272388" cy="3699888"/>
              <a:chOff x="0" y="0"/>
              <a:chExt cx="6350000" cy="5499100"/>
            </a:xfrm>
          </p:grpSpPr>
          <p:sp>
            <p:nvSpPr>
              <p:cNvPr id="14" name="Freeform 10">
                <a:extLst>
                  <a:ext uri="{FF2B5EF4-FFF2-40B4-BE49-F238E27FC236}">
                    <a16:creationId xmlns:a16="http://schemas.microsoft.com/office/drawing/2014/main" id="{E8BCB372-1D58-5FC9-1CCB-13FC7E8EC6B9}"/>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2" name="Group 11">
              <a:extLst>
                <a:ext uri="{FF2B5EF4-FFF2-40B4-BE49-F238E27FC236}">
                  <a16:creationId xmlns:a16="http://schemas.microsoft.com/office/drawing/2014/main" id="{8C6D9524-CEAA-B1FE-A06D-7205621E1998}"/>
                </a:ext>
              </a:extLst>
            </p:cNvPr>
            <p:cNvGrpSpPr>
              <a:grpSpLocks noChangeAspect="1"/>
            </p:cNvGrpSpPr>
            <p:nvPr/>
          </p:nvGrpSpPr>
          <p:grpSpPr>
            <a:xfrm>
              <a:off x="14591633" y="2012871"/>
              <a:ext cx="4272388" cy="3699888"/>
              <a:chOff x="0" y="0"/>
              <a:chExt cx="6350000" cy="5499100"/>
            </a:xfrm>
          </p:grpSpPr>
          <p:sp>
            <p:nvSpPr>
              <p:cNvPr id="13" name="Freeform 12">
                <a:extLst>
                  <a:ext uri="{FF2B5EF4-FFF2-40B4-BE49-F238E27FC236}">
                    <a16:creationId xmlns:a16="http://schemas.microsoft.com/office/drawing/2014/main" id="{2D6273D6-E45E-8965-36FC-D331666B69E5}"/>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18" name="Espace réservé du texte 4">
            <a:extLst>
              <a:ext uri="{FF2B5EF4-FFF2-40B4-BE49-F238E27FC236}">
                <a16:creationId xmlns:a16="http://schemas.microsoft.com/office/drawing/2014/main" id="{31457F6D-D459-E725-646D-C9AFE4BED8E5}"/>
              </a:ext>
            </a:extLst>
          </p:cNvPr>
          <p:cNvSpPr>
            <a:spLocks noGrp="1"/>
          </p:cNvSpPr>
          <p:nvPr>
            <p:ph type="body" sz="quarter" idx="3"/>
          </p:nvPr>
        </p:nvSpPr>
        <p:spPr>
          <a:xfrm>
            <a:off x="6168522" y="1244601"/>
            <a:ext cx="5183717" cy="823383"/>
          </a:xfrm>
          <a:prstGeom prst="rect">
            <a:avLst/>
          </a:prstGeom>
        </p:spPr>
        <p:txBody>
          <a:bodyPr anchor="b"/>
          <a:lstStyle>
            <a:lvl1pPr marL="0" indent="0">
              <a:buNone/>
              <a:defRPr sz="1867" b="1" i="0">
                <a:latin typeface="Poppins" pitchFamily="2" charset="77"/>
                <a:cs typeface="Poppins" pitchFamily="2" charset="77"/>
              </a:defRPr>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19" name="Espace réservé du contenu 5">
            <a:extLst>
              <a:ext uri="{FF2B5EF4-FFF2-40B4-BE49-F238E27FC236}">
                <a16:creationId xmlns:a16="http://schemas.microsoft.com/office/drawing/2014/main" id="{10198595-669E-5CD1-643E-C781B091C648}"/>
              </a:ext>
            </a:extLst>
          </p:cNvPr>
          <p:cNvSpPr>
            <a:spLocks noGrp="1"/>
          </p:cNvSpPr>
          <p:nvPr>
            <p:ph sz="quarter" idx="4"/>
          </p:nvPr>
        </p:nvSpPr>
        <p:spPr>
          <a:xfrm>
            <a:off x="6172200" y="2158999"/>
            <a:ext cx="5183717" cy="4031193"/>
          </a:xfrm>
          <a:prstGeom prst="rect">
            <a:avLst/>
          </a:prstGeom>
        </p:spPr>
        <p:txBody>
          <a:bodyPr/>
          <a:lstStyle>
            <a:lvl1pPr>
              <a:defRPr sz="1867" b="0" i="0">
                <a:latin typeface="Poppins Light" pitchFamily="2" charset="77"/>
                <a:cs typeface="Poppins Light" pitchFamily="2" charset="77"/>
              </a:defRPr>
            </a:lvl1pPr>
            <a:lvl2pPr>
              <a:defRPr sz="1867" b="0" i="0">
                <a:latin typeface="Poppins Light" pitchFamily="2" charset="77"/>
                <a:cs typeface="Poppins Light" pitchFamily="2" charset="77"/>
              </a:defRPr>
            </a:lvl2pPr>
            <a:lvl3pPr>
              <a:defRPr sz="1867" b="0" i="0">
                <a:latin typeface="Poppins Light" pitchFamily="2" charset="77"/>
                <a:cs typeface="Poppins Light" pitchFamily="2" charset="77"/>
              </a:defRPr>
            </a:lvl3pPr>
            <a:lvl4pPr>
              <a:defRPr sz="1867" b="0" i="0">
                <a:latin typeface="Poppins Light" pitchFamily="2" charset="77"/>
                <a:cs typeface="Poppins Light" pitchFamily="2" charset="77"/>
              </a:defRPr>
            </a:lvl4pPr>
            <a:lvl5pPr>
              <a:defRPr sz="1867"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20" name="Titre 1">
            <a:extLst>
              <a:ext uri="{FF2B5EF4-FFF2-40B4-BE49-F238E27FC236}">
                <a16:creationId xmlns:a16="http://schemas.microsoft.com/office/drawing/2014/main" id="{D6AC2CD9-5DFE-0E63-86C2-7DCC72DF8283}"/>
              </a:ext>
            </a:extLst>
          </p:cNvPr>
          <p:cNvSpPr>
            <a:spLocks noGrp="1"/>
          </p:cNvSpPr>
          <p:nvPr>
            <p:ph type="title"/>
          </p:nvPr>
        </p:nvSpPr>
        <p:spPr>
          <a:xfrm>
            <a:off x="508000" y="365126"/>
            <a:ext cx="10515600" cy="777875"/>
          </a:xfrm>
          <a:prstGeom prst="rect">
            <a:avLst/>
          </a:prstGeom>
        </p:spPr>
        <p:txBody>
          <a:bodyPr/>
          <a:lstStyle>
            <a:lvl1pPr>
              <a:defRPr sz="4734" b="1" i="0">
                <a:solidFill>
                  <a:srgbClr val="292929"/>
                </a:solidFill>
                <a:latin typeface="Poppins" pitchFamily="2" charset="77"/>
                <a:cs typeface="Poppins" pitchFamily="2" charset="77"/>
              </a:defRPr>
            </a:lvl1pPr>
          </a:lstStyle>
          <a:p>
            <a:r>
              <a:rPr lang="en-US"/>
              <a:t>Click to edit Master title style</a:t>
            </a:r>
            <a:endParaRPr lang="fr-FR" dirty="0"/>
          </a:p>
        </p:txBody>
      </p:sp>
      <p:sp>
        <p:nvSpPr>
          <p:cNvPr id="21" name="ZoneTexte 20">
            <a:extLst>
              <a:ext uri="{FF2B5EF4-FFF2-40B4-BE49-F238E27FC236}">
                <a16:creationId xmlns:a16="http://schemas.microsoft.com/office/drawing/2014/main" id="{7D738DFE-3F42-C4F4-034D-2428872458F3}"/>
              </a:ext>
            </a:extLst>
          </p:cNvPr>
          <p:cNvSpPr txBox="1"/>
          <p:nvPr/>
        </p:nvSpPr>
        <p:spPr>
          <a:xfrm>
            <a:off x="9702800" y="6535579"/>
            <a:ext cx="2794000" cy="276999"/>
          </a:xfrm>
          <a:prstGeom prst="rect">
            <a:avLst/>
          </a:prstGeom>
          <a:noFill/>
        </p:spPr>
        <p:txBody>
          <a:bodyPr wrap="square" rtlCol="0">
            <a:spAutoFit/>
          </a:bodyPr>
          <a:lstStyle/>
          <a:p>
            <a:pPr algn="l"/>
            <a:r>
              <a:rPr lang="fr-FR" sz="1200" dirty="0">
                <a:latin typeface="Poppins" pitchFamily="2" charset="77"/>
                <a:cs typeface="Poppins" pitchFamily="2" charset="77"/>
              </a:rPr>
              <a:t>Comprehensive Training 2022</a:t>
            </a:r>
          </a:p>
        </p:txBody>
      </p:sp>
      <p:cxnSp>
        <p:nvCxnSpPr>
          <p:cNvPr id="22" name="Connecteur droit 21">
            <a:extLst>
              <a:ext uri="{FF2B5EF4-FFF2-40B4-BE49-F238E27FC236}">
                <a16:creationId xmlns:a16="http://schemas.microsoft.com/office/drawing/2014/main" id="{09AEB984-B2B6-9D61-4AFB-DAD2DB70C812}"/>
              </a:ext>
            </a:extLst>
          </p:cNvPr>
          <p:cNvCxnSpPr>
            <a:cxnSpLocks/>
          </p:cNvCxnSpPr>
          <p:nvPr/>
        </p:nvCxnSpPr>
        <p:spPr>
          <a:xfrm flipV="1">
            <a:off x="8537452" y="6477001"/>
            <a:ext cx="3654549" cy="158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3" name="Groupe 6">
            <a:extLst>
              <a:ext uri="{FF2B5EF4-FFF2-40B4-BE49-F238E27FC236}">
                <a16:creationId xmlns:a16="http://schemas.microsoft.com/office/drawing/2014/main" id="{7E7F1C40-9256-405B-929E-BCD7DB69DE70}"/>
              </a:ext>
            </a:extLst>
          </p:cNvPr>
          <p:cNvGrpSpPr/>
          <p:nvPr userDrawn="1"/>
        </p:nvGrpSpPr>
        <p:grpSpPr>
          <a:xfrm rot="3608892">
            <a:off x="8774233" y="6100994"/>
            <a:ext cx="717435" cy="968494"/>
            <a:chOff x="9824704" y="-2020392"/>
            <a:chExt cx="9270979" cy="12307392"/>
          </a:xfrm>
        </p:grpSpPr>
        <p:grpSp>
          <p:nvGrpSpPr>
            <p:cNvPr id="24" name="Group 3">
              <a:extLst>
                <a:ext uri="{FF2B5EF4-FFF2-40B4-BE49-F238E27FC236}">
                  <a16:creationId xmlns:a16="http://schemas.microsoft.com/office/drawing/2014/main" id="{6178A4A1-8F9B-4306-841B-CC9926C69853}"/>
                </a:ext>
              </a:extLst>
            </p:cNvPr>
            <p:cNvGrpSpPr>
              <a:grpSpLocks noChangeAspect="1"/>
            </p:cNvGrpSpPr>
            <p:nvPr userDrawn="1"/>
          </p:nvGrpSpPr>
          <p:grpSpPr>
            <a:xfrm>
              <a:off x="9824704" y="6587112"/>
              <a:ext cx="4302195" cy="3699888"/>
              <a:chOff x="0" y="0"/>
              <a:chExt cx="6350000" cy="5461000"/>
            </a:xfrm>
          </p:grpSpPr>
          <p:sp>
            <p:nvSpPr>
              <p:cNvPr id="33" name="Freeform 4">
                <a:extLst>
                  <a:ext uri="{FF2B5EF4-FFF2-40B4-BE49-F238E27FC236}">
                    <a16:creationId xmlns:a16="http://schemas.microsoft.com/office/drawing/2014/main" id="{864C3BF5-45D6-4698-8652-9BDF6A34B751}"/>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5" name="Group 5">
              <a:extLst>
                <a:ext uri="{FF2B5EF4-FFF2-40B4-BE49-F238E27FC236}">
                  <a16:creationId xmlns:a16="http://schemas.microsoft.com/office/drawing/2014/main" id="{46B6E6C5-5BDE-40D0-A011-1ABEE10023AD}"/>
                </a:ext>
              </a:extLst>
            </p:cNvPr>
            <p:cNvGrpSpPr>
              <a:grpSpLocks noChangeAspect="1"/>
            </p:cNvGrpSpPr>
            <p:nvPr userDrawn="1"/>
          </p:nvGrpSpPr>
          <p:grpSpPr>
            <a:xfrm>
              <a:off x="12177919" y="2232299"/>
              <a:ext cx="4302195" cy="3699888"/>
              <a:chOff x="0" y="0"/>
              <a:chExt cx="6350000" cy="5461000"/>
            </a:xfrm>
          </p:grpSpPr>
          <p:sp>
            <p:nvSpPr>
              <p:cNvPr id="32" name="Freeform 6">
                <a:extLst>
                  <a:ext uri="{FF2B5EF4-FFF2-40B4-BE49-F238E27FC236}">
                    <a16:creationId xmlns:a16="http://schemas.microsoft.com/office/drawing/2014/main" id="{6C7C1282-BA2E-4903-A381-CAF29584E3FF}"/>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6" name="Group 7">
              <a:extLst>
                <a:ext uri="{FF2B5EF4-FFF2-40B4-BE49-F238E27FC236}">
                  <a16:creationId xmlns:a16="http://schemas.microsoft.com/office/drawing/2014/main" id="{79B91CC2-7E55-4480-B4BB-BE320E96E2BC}"/>
                </a:ext>
              </a:extLst>
            </p:cNvPr>
            <p:cNvGrpSpPr>
              <a:grpSpLocks noChangeAspect="1"/>
            </p:cNvGrpSpPr>
            <p:nvPr userDrawn="1"/>
          </p:nvGrpSpPr>
          <p:grpSpPr>
            <a:xfrm>
              <a:off x="14793488" y="-2020392"/>
              <a:ext cx="4302195" cy="3699888"/>
              <a:chOff x="0" y="0"/>
              <a:chExt cx="6350000" cy="5461000"/>
            </a:xfrm>
          </p:grpSpPr>
          <p:sp>
            <p:nvSpPr>
              <p:cNvPr id="31" name="Freeform 8">
                <a:extLst>
                  <a:ext uri="{FF2B5EF4-FFF2-40B4-BE49-F238E27FC236}">
                    <a16:creationId xmlns:a16="http://schemas.microsoft.com/office/drawing/2014/main" id="{885D579E-64D3-4564-BEA1-70040456BECF}"/>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7" name="Group 9">
              <a:extLst>
                <a:ext uri="{FF2B5EF4-FFF2-40B4-BE49-F238E27FC236}">
                  <a16:creationId xmlns:a16="http://schemas.microsoft.com/office/drawing/2014/main" id="{4A2805AC-CCD7-4244-8ED3-DF401119ECF0}"/>
                </a:ext>
              </a:extLst>
            </p:cNvPr>
            <p:cNvGrpSpPr>
              <a:grpSpLocks noChangeAspect="1"/>
            </p:cNvGrpSpPr>
            <p:nvPr userDrawn="1"/>
          </p:nvGrpSpPr>
          <p:grpSpPr>
            <a:xfrm>
              <a:off x="12177919" y="6266409"/>
              <a:ext cx="4272388" cy="3699888"/>
              <a:chOff x="0" y="0"/>
              <a:chExt cx="6350000" cy="5499100"/>
            </a:xfrm>
          </p:grpSpPr>
          <p:sp>
            <p:nvSpPr>
              <p:cNvPr id="30" name="Freeform 10">
                <a:extLst>
                  <a:ext uri="{FF2B5EF4-FFF2-40B4-BE49-F238E27FC236}">
                    <a16:creationId xmlns:a16="http://schemas.microsoft.com/office/drawing/2014/main" id="{E0104C6B-3010-41C8-902D-E21F6331D405}"/>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8" name="Group 27">
              <a:extLst>
                <a:ext uri="{FF2B5EF4-FFF2-40B4-BE49-F238E27FC236}">
                  <a16:creationId xmlns:a16="http://schemas.microsoft.com/office/drawing/2014/main" id="{ADBF3648-13C6-4C7C-9D75-8EEFAC32761F}"/>
                </a:ext>
              </a:extLst>
            </p:cNvPr>
            <p:cNvGrpSpPr>
              <a:grpSpLocks noChangeAspect="1"/>
            </p:cNvGrpSpPr>
            <p:nvPr userDrawn="1"/>
          </p:nvGrpSpPr>
          <p:grpSpPr>
            <a:xfrm>
              <a:off x="14591633" y="2012871"/>
              <a:ext cx="4272388" cy="3699888"/>
              <a:chOff x="0" y="0"/>
              <a:chExt cx="6350000" cy="5499100"/>
            </a:xfrm>
          </p:grpSpPr>
          <p:sp>
            <p:nvSpPr>
              <p:cNvPr id="29" name="Freeform 12">
                <a:extLst>
                  <a:ext uri="{FF2B5EF4-FFF2-40B4-BE49-F238E27FC236}">
                    <a16:creationId xmlns:a16="http://schemas.microsoft.com/office/drawing/2014/main" id="{74C77D9D-0C4A-45C5-9542-861378EEE765}"/>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34" name="ZoneTexte 20">
            <a:extLst>
              <a:ext uri="{FF2B5EF4-FFF2-40B4-BE49-F238E27FC236}">
                <a16:creationId xmlns:a16="http://schemas.microsoft.com/office/drawing/2014/main" id="{7D4ECD9C-34E5-47BA-A830-9E794406C98B}"/>
              </a:ext>
            </a:extLst>
          </p:cNvPr>
          <p:cNvSpPr txBox="1"/>
          <p:nvPr userDrawn="1"/>
        </p:nvSpPr>
        <p:spPr>
          <a:xfrm>
            <a:off x="9702800" y="6535579"/>
            <a:ext cx="2794000" cy="276999"/>
          </a:xfrm>
          <a:prstGeom prst="rect">
            <a:avLst/>
          </a:prstGeom>
          <a:noFill/>
        </p:spPr>
        <p:txBody>
          <a:bodyPr wrap="square" rtlCol="0">
            <a:spAutoFit/>
          </a:bodyPr>
          <a:lstStyle/>
          <a:p>
            <a:pPr algn="l"/>
            <a:r>
              <a:rPr lang="fr-FR" sz="1200" dirty="0">
                <a:latin typeface="Poppins" pitchFamily="2" charset="77"/>
                <a:cs typeface="Poppins" pitchFamily="2" charset="77"/>
              </a:rPr>
              <a:t>Comprehensive Training 2022</a:t>
            </a:r>
          </a:p>
        </p:txBody>
      </p:sp>
      <p:cxnSp>
        <p:nvCxnSpPr>
          <p:cNvPr id="35" name="Connecteur droit 21">
            <a:extLst>
              <a:ext uri="{FF2B5EF4-FFF2-40B4-BE49-F238E27FC236}">
                <a16:creationId xmlns:a16="http://schemas.microsoft.com/office/drawing/2014/main" id="{5749C472-EBF4-421F-91F4-06CA75977667}"/>
              </a:ext>
            </a:extLst>
          </p:cNvPr>
          <p:cNvCxnSpPr>
            <a:cxnSpLocks/>
          </p:cNvCxnSpPr>
          <p:nvPr userDrawn="1"/>
        </p:nvCxnSpPr>
        <p:spPr>
          <a:xfrm flipV="1">
            <a:off x="8537452" y="6477001"/>
            <a:ext cx="3654549" cy="158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44159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1_Slide 11">
    <p:spTree>
      <p:nvGrpSpPr>
        <p:cNvPr id="1" name=""/>
        <p:cNvGrpSpPr/>
        <p:nvPr/>
      </p:nvGrpSpPr>
      <p:grpSpPr>
        <a:xfrm>
          <a:off x="0" y="0"/>
          <a:ext cx="0" cy="0"/>
          <a:chOff x="0" y="0"/>
          <a:chExt cx="0" cy="0"/>
        </a:xfrm>
      </p:grpSpPr>
      <p:sp>
        <p:nvSpPr>
          <p:cNvPr id="18" name="Espace réservé du texte 4">
            <a:extLst>
              <a:ext uri="{FF2B5EF4-FFF2-40B4-BE49-F238E27FC236}">
                <a16:creationId xmlns:a16="http://schemas.microsoft.com/office/drawing/2014/main" id="{31457F6D-D459-E725-646D-C9AFE4BED8E5}"/>
              </a:ext>
            </a:extLst>
          </p:cNvPr>
          <p:cNvSpPr>
            <a:spLocks noGrp="1"/>
          </p:cNvSpPr>
          <p:nvPr>
            <p:ph type="body" sz="quarter" idx="3"/>
          </p:nvPr>
        </p:nvSpPr>
        <p:spPr>
          <a:xfrm>
            <a:off x="502206" y="1244601"/>
            <a:ext cx="5183717" cy="823383"/>
          </a:xfrm>
          <a:prstGeom prst="rect">
            <a:avLst/>
          </a:prstGeom>
        </p:spPr>
        <p:txBody>
          <a:bodyPr anchor="b"/>
          <a:lstStyle>
            <a:lvl1pPr marL="0" indent="0">
              <a:buNone/>
              <a:defRPr sz="1867" b="1" i="0">
                <a:latin typeface="Poppins" pitchFamily="2" charset="77"/>
                <a:cs typeface="Poppins" pitchFamily="2" charset="77"/>
              </a:defRPr>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19" name="Espace réservé du contenu 5">
            <a:extLst>
              <a:ext uri="{FF2B5EF4-FFF2-40B4-BE49-F238E27FC236}">
                <a16:creationId xmlns:a16="http://schemas.microsoft.com/office/drawing/2014/main" id="{10198595-669E-5CD1-643E-C781B091C648}"/>
              </a:ext>
            </a:extLst>
          </p:cNvPr>
          <p:cNvSpPr>
            <a:spLocks noGrp="1"/>
          </p:cNvSpPr>
          <p:nvPr>
            <p:ph sz="quarter" idx="4"/>
          </p:nvPr>
        </p:nvSpPr>
        <p:spPr>
          <a:xfrm>
            <a:off x="505884" y="2158999"/>
            <a:ext cx="5183717" cy="4031193"/>
          </a:xfrm>
          <a:prstGeom prst="rect">
            <a:avLst/>
          </a:prstGeom>
        </p:spPr>
        <p:txBody>
          <a:bodyPr/>
          <a:lstStyle>
            <a:lvl1pPr>
              <a:defRPr sz="1867" b="0" i="0">
                <a:latin typeface="Poppins Light" pitchFamily="2" charset="77"/>
                <a:cs typeface="Poppins Light" pitchFamily="2" charset="77"/>
              </a:defRPr>
            </a:lvl1pPr>
            <a:lvl2pPr>
              <a:defRPr sz="1867" b="0" i="0">
                <a:latin typeface="Poppins Light" pitchFamily="2" charset="77"/>
                <a:cs typeface="Poppins Light" pitchFamily="2" charset="77"/>
              </a:defRPr>
            </a:lvl2pPr>
            <a:lvl3pPr>
              <a:defRPr sz="1867" b="0" i="0">
                <a:latin typeface="Poppins Light" pitchFamily="2" charset="77"/>
                <a:cs typeface="Poppins Light" pitchFamily="2" charset="77"/>
              </a:defRPr>
            </a:lvl3pPr>
            <a:lvl4pPr>
              <a:defRPr sz="1867" b="0" i="0">
                <a:latin typeface="Poppins Light" pitchFamily="2" charset="77"/>
                <a:cs typeface="Poppins Light" pitchFamily="2" charset="77"/>
              </a:defRPr>
            </a:lvl4pPr>
            <a:lvl5pPr>
              <a:defRPr sz="1867"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20" name="Titre 1">
            <a:extLst>
              <a:ext uri="{FF2B5EF4-FFF2-40B4-BE49-F238E27FC236}">
                <a16:creationId xmlns:a16="http://schemas.microsoft.com/office/drawing/2014/main" id="{D6AC2CD9-5DFE-0E63-86C2-7DCC72DF8283}"/>
              </a:ext>
            </a:extLst>
          </p:cNvPr>
          <p:cNvSpPr>
            <a:spLocks noGrp="1"/>
          </p:cNvSpPr>
          <p:nvPr>
            <p:ph type="title"/>
          </p:nvPr>
        </p:nvSpPr>
        <p:spPr>
          <a:xfrm>
            <a:off x="508000" y="365126"/>
            <a:ext cx="10515600" cy="777875"/>
          </a:xfrm>
          <a:prstGeom prst="rect">
            <a:avLst/>
          </a:prstGeom>
        </p:spPr>
        <p:txBody>
          <a:bodyPr/>
          <a:lstStyle>
            <a:lvl1pPr>
              <a:defRPr sz="4734" b="1" i="0">
                <a:solidFill>
                  <a:srgbClr val="292929"/>
                </a:solidFill>
                <a:latin typeface="Poppins" pitchFamily="2" charset="77"/>
                <a:cs typeface="Poppins" pitchFamily="2" charset="77"/>
              </a:defRPr>
            </a:lvl1pPr>
          </a:lstStyle>
          <a:p>
            <a:r>
              <a:rPr lang="en-US"/>
              <a:t>Click to edit Master title style</a:t>
            </a:r>
            <a:endParaRPr lang="fr-FR" dirty="0"/>
          </a:p>
        </p:txBody>
      </p:sp>
      <p:grpSp>
        <p:nvGrpSpPr>
          <p:cNvPr id="21" name="Groupe 20">
            <a:extLst>
              <a:ext uri="{FF2B5EF4-FFF2-40B4-BE49-F238E27FC236}">
                <a16:creationId xmlns:a16="http://schemas.microsoft.com/office/drawing/2014/main" id="{CB08C4A3-70DC-084E-18F4-3F50034EA23F}"/>
              </a:ext>
            </a:extLst>
          </p:cNvPr>
          <p:cNvGrpSpPr/>
          <p:nvPr/>
        </p:nvGrpSpPr>
        <p:grpSpPr>
          <a:xfrm rot="3608892">
            <a:off x="8948733" y="6087713"/>
            <a:ext cx="717435" cy="968494"/>
            <a:chOff x="9824704" y="-2020392"/>
            <a:chExt cx="9270979" cy="12307392"/>
          </a:xfrm>
        </p:grpSpPr>
        <p:grpSp>
          <p:nvGrpSpPr>
            <p:cNvPr id="22" name="Group 3">
              <a:extLst>
                <a:ext uri="{FF2B5EF4-FFF2-40B4-BE49-F238E27FC236}">
                  <a16:creationId xmlns:a16="http://schemas.microsoft.com/office/drawing/2014/main" id="{DDFA6BFA-2FE7-99BE-758C-9569FDDD44CD}"/>
                </a:ext>
              </a:extLst>
            </p:cNvPr>
            <p:cNvGrpSpPr>
              <a:grpSpLocks noChangeAspect="1"/>
            </p:cNvGrpSpPr>
            <p:nvPr/>
          </p:nvGrpSpPr>
          <p:grpSpPr>
            <a:xfrm>
              <a:off x="9824704" y="6587112"/>
              <a:ext cx="4302195" cy="3699888"/>
              <a:chOff x="0" y="0"/>
              <a:chExt cx="6350000" cy="5461000"/>
            </a:xfrm>
          </p:grpSpPr>
          <p:sp>
            <p:nvSpPr>
              <p:cNvPr id="31" name="Freeform 4">
                <a:extLst>
                  <a:ext uri="{FF2B5EF4-FFF2-40B4-BE49-F238E27FC236}">
                    <a16:creationId xmlns:a16="http://schemas.microsoft.com/office/drawing/2014/main" id="{CE46B478-2F0D-825F-BF16-2A659AFCFEE5}"/>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3" name="Group 5">
              <a:extLst>
                <a:ext uri="{FF2B5EF4-FFF2-40B4-BE49-F238E27FC236}">
                  <a16:creationId xmlns:a16="http://schemas.microsoft.com/office/drawing/2014/main" id="{E283E192-00EF-7A8E-7AD8-D22CDB268D02}"/>
                </a:ext>
              </a:extLst>
            </p:cNvPr>
            <p:cNvGrpSpPr>
              <a:grpSpLocks noChangeAspect="1"/>
            </p:cNvGrpSpPr>
            <p:nvPr/>
          </p:nvGrpSpPr>
          <p:grpSpPr>
            <a:xfrm>
              <a:off x="12177919" y="2232299"/>
              <a:ext cx="4302195" cy="3699888"/>
              <a:chOff x="0" y="0"/>
              <a:chExt cx="6350000" cy="5461000"/>
            </a:xfrm>
          </p:grpSpPr>
          <p:sp>
            <p:nvSpPr>
              <p:cNvPr id="30" name="Freeform 6">
                <a:extLst>
                  <a:ext uri="{FF2B5EF4-FFF2-40B4-BE49-F238E27FC236}">
                    <a16:creationId xmlns:a16="http://schemas.microsoft.com/office/drawing/2014/main" id="{90DD8469-F02C-6A43-A19C-5E64A23DEE4C}"/>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4" name="Group 7">
              <a:extLst>
                <a:ext uri="{FF2B5EF4-FFF2-40B4-BE49-F238E27FC236}">
                  <a16:creationId xmlns:a16="http://schemas.microsoft.com/office/drawing/2014/main" id="{1643DB72-1316-921F-DFE3-1006B726EA58}"/>
                </a:ext>
              </a:extLst>
            </p:cNvPr>
            <p:cNvGrpSpPr>
              <a:grpSpLocks noChangeAspect="1"/>
            </p:cNvGrpSpPr>
            <p:nvPr/>
          </p:nvGrpSpPr>
          <p:grpSpPr>
            <a:xfrm>
              <a:off x="14793488" y="-2020392"/>
              <a:ext cx="4302195" cy="3699888"/>
              <a:chOff x="0" y="0"/>
              <a:chExt cx="6350000" cy="5461000"/>
            </a:xfrm>
          </p:grpSpPr>
          <p:sp>
            <p:nvSpPr>
              <p:cNvPr id="29" name="Freeform 8">
                <a:extLst>
                  <a:ext uri="{FF2B5EF4-FFF2-40B4-BE49-F238E27FC236}">
                    <a16:creationId xmlns:a16="http://schemas.microsoft.com/office/drawing/2014/main" id="{2FE68160-19F0-F1F0-B9C4-3C0FD6E8BC67}"/>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5" name="Group 9">
              <a:extLst>
                <a:ext uri="{FF2B5EF4-FFF2-40B4-BE49-F238E27FC236}">
                  <a16:creationId xmlns:a16="http://schemas.microsoft.com/office/drawing/2014/main" id="{2EE0AB81-F1DD-0DB6-2D0B-34FFABF60A43}"/>
                </a:ext>
              </a:extLst>
            </p:cNvPr>
            <p:cNvGrpSpPr>
              <a:grpSpLocks noChangeAspect="1"/>
            </p:cNvGrpSpPr>
            <p:nvPr/>
          </p:nvGrpSpPr>
          <p:grpSpPr>
            <a:xfrm>
              <a:off x="12177919" y="6266409"/>
              <a:ext cx="4272388" cy="3699888"/>
              <a:chOff x="0" y="0"/>
              <a:chExt cx="6350000" cy="5499100"/>
            </a:xfrm>
          </p:grpSpPr>
          <p:sp>
            <p:nvSpPr>
              <p:cNvPr id="28" name="Freeform 10">
                <a:extLst>
                  <a:ext uri="{FF2B5EF4-FFF2-40B4-BE49-F238E27FC236}">
                    <a16:creationId xmlns:a16="http://schemas.microsoft.com/office/drawing/2014/main" id="{2B4CB59E-473B-02BD-E5D1-80EEE7B1CF0D}"/>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6" name="Group 11">
              <a:extLst>
                <a:ext uri="{FF2B5EF4-FFF2-40B4-BE49-F238E27FC236}">
                  <a16:creationId xmlns:a16="http://schemas.microsoft.com/office/drawing/2014/main" id="{3287D850-881C-13A4-F56F-ABD12F4C26F4}"/>
                </a:ext>
              </a:extLst>
            </p:cNvPr>
            <p:cNvGrpSpPr>
              <a:grpSpLocks noChangeAspect="1"/>
            </p:cNvGrpSpPr>
            <p:nvPr/>
          </p:nvGrpSpPr>
          <p:grpSpPr>
            <a:xfrm>
              <a:off x="14591633" y="2012871"/>
              <a:ext cx="4272388" cy="3699888"/>
              <a:chOff x="0" y="0"/>
              <a:chExt cx="6350000" cy="5499100"/>
            </a:xfrm>
          </p:grpSpPr>
          <p:sp>
            <p:nvSpPr>
              <p:cNvPr id="27" name="Freeform 12">
                <a:extLst>
                  <a:ext uri="{FF2B5EF4-FFF2-40B4-BE49-F238E27FC236}">
                    <a16:creationId xmlns:a16="http://schemas.microsoft.com/office/drawing/2014/main" id="{3E417AFC-2CF8-8F7F-1F6D-7F7632F3DDF2}"/>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32" name="ZoneTexte 31">
            <a:extLst>
              <a:ext uri="{FF2B5EF4-FFF2-40B4-BE49-F238E27FC236}">
                <a16:creationId xmlns:a16="http://schemas.microsoft.com/office/drawing/2014/main" id="{6FEC2391-8F45-61C5-416A-6F010BFAB883}"/>
              </a:ext>
            </a:extLst>
          </p:cNvPr>
          <p:cNvSpPr txBox="1"/>
          <p:nvPr/>
        </p:nvSpPr>
        <p:spPr>
          <a:xfrm>
            <a:off x="9804400" y="6535579"/>
            <a:ext cx="2692400" cy="276999"/>
          </a:xfrm>
          <a:prstGeom prst="rect">
            <a:avLst/>
          </a:prstGeom>
          <a:noFill/>
        </p:spPr>
        <p:txBody>
          <a:bodyPr wrap="square" rtlCol="0">
            <a:spAutoFit/>
          </a:bodyPr>
          <a:lstStyle/>
          <a:p>
            <a:pPr algn="l"/>
            <a:r>
              <a:rPr lang="fr-FR" sz="1200" dirty="0">
                <a:latin typeface="Poppins" pitchFamily="2" charset="77"/>
                <a:cs typeface="Poppins" pitchFamily="2" charset="77"/>
              </a:rPr>
              <a:t>Comprehensive Training 2022</a:t>
            </a:r>
          </a:p>
        </p:txBody>
      </p:sp>
      <p:cxnSp>
        <p:nvCxnSpPr>
          <p:cNvPr id="33" name="Connecteur droit 32">
            <a:extLst>
              <a:ext uri="{FF2B5EF4-FFF2-40B4-BE49-F238E27FC236}">
                <a16:creationId xmlns:a16="http://schemas.microsoft.com/office/drawing/2014/main" id="{C7CA92CD-6A87-549B-196E-D39AEE96F3AB}"/>
              </a:ext>
            </a:extLst>
          </p:cNvPr>
          <p:cNvCxnSpPr>
            <a:cxnSpLocks/>
          </p:cNvCxnSpPr>
          <p:nvPr/>
        </p:nvCxnSpPr>
        <p:spPr>
          <a:xfrm>
            <a:off x="8711951" y="6477000"/>
            <a:ext cx="3480049"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Espace réservé pour une image  3">
            <a:extLst>
              <a:ext uri="{FF2B5EF4-FFF2-40B4-BE49-F238E27FC236}">
                <a16:creationId xmlns:a16="http://schemas.microsoft.com/office/drawing/2014/main" id="{7117B56B-855E-289E-32EB-376310D2D659}"/>
              </a:ext>
            </a:extLst>
          </p:cNvPr>
          <p:cNvSpPr>
            <a:spLocks noGrp="1"/>
          </p:cNvSpPr>
          <p:nvPr>
            <p:ph type="pic" sz="quarter" idx="10"/>
          </p:nvPr>
        </p:nvSpPr>
        <p:spPr>
          <a:xfrm>
            <a:off x="5969000" y="1244600"/>
            <a:ext cx="5511801" cy="4945593"/>
          </a:xfrm>
          <a:prstGeom prst="rect">
            <a:avLst/>
          </a:prstGeom>
        </p:spPr>
        <p:txBody>
          <a:bodyPr/>
          <a:lstStyle/>
          <a:p>
            <a:r>
              <a:rPr lang="en-US"/>
              <a:t>Click icon to add picture</a:t>
            </a:r>
            <a:endParaRPr lang="fr-FR" dirty="0"/>
          </a:p>
        </p:txBody>
      </p:sp>
      <p:grpSp>
        <p:nvGrpSpPr>
          <p:cNvPr id="35" name="Groupe 20">
            <a:extLst>
              <a:ext uri="{FF2B5EF4-FFF2-40B4-BE49-F238E27FC236}">
                <a16:creationId xmlns:a16="http://schemas.microsoft.com/office/drawing/2014/main" id="{478EA35C-8E60-4A6F-AD34-06C346E0E9DC}"/>
              </a:ext>
            </a:extLst>
          </p:cNvPr>
          <p:cNvGrpSpPr/>
          <p:nvPr userDrawn="1"/>
        </p:nvGrpSpPr>
        <p:grpSpPr>
          <a:xfrm rot="3608892">
            <a:off x="8948733" y="6087713"/>
            <a:ext cx="717435" cy="968494"/>
            <a:chOff x="9824704" y="-2020392"/>
            <a:chExt cx="9270979" cy="12307392"/>
          </a:xfrm>
        </p:grpSpPr>
        <p:grpSp>
          <p:nvGrpSpPr>
            <p:cNvPr id="36" name="Group 3">
              <a:extLst>
                <a:ext uri="{FF2B5EF4-FFF2-40B4-BE49-F238E27FC236}">
                  <a16:creationId xmlns:a16="http://schemas.microsoft.com/office/drawing/2014/main" id="{1589983F-4637-43BF-9129-72889759EF48}"/>
                </a:ext>
              </a:extLst>
            </p:cNvPr>
            <p:cNvGrpSpPr>
              <a:grpSpLocks noChangeAspect="1"/>
            </p:cNvGrpSpPr>
            <p:nvPr userDrawn="1"/>
          </p:nvGrpSpPr>
          <p:grpSpPr>
            <a:xfrm>
              <a:off x="9824704" y="6587112"/>
              <a:ext cx="4302195" cy="3699888"/>
              <a:chOff x="0" y="0"/>
              <a:chExt cx="6350000" cy="5461000"/>
            </a:xfrm>
          </p:grpSpPr>
          <p:sp>
            <p:nvSpPr>
              <p:cNvPr id="45" name="Freeform 4">
                <a:extLst>
                  <a:ext uri="{FF2B5EF4-FFF2-40B4-BE49-F238E27FC236}">
                    <a16:creationId xmlns:a16="http://schemas.microsoft.com/office/drawing/2014/main" id="{4BF748F0-FD1D-462E-8A17-42BB7DA902E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37" name="Group 5">
              <a:extLst>
                <a:ext uri="{FF2B5EF4-FFF2-40B4-BE49-F238E27FC236}">
                  <a16:creationId xmlns:a16="http://schemas.microsoft.com/office/drawing/2014/main" id="{EFC4E96A-54C2-4484-B8D5-12E5BA8198AA}"/>
                </a:ext>
              </a:extLst>
            </p:cNvPr>
            <p:cNvGrpSpPr>
              <a:grpSpLocks noChangeAspect="1"/>
            </p:cNvGrpSpPr>
            <p:nvPr userDrawn="1"/>
          </p:nvGrpSpPr>
          <p:grpSpPr>
            <a:xfrm>
              <a:off x="12177919" y="2232299"/>
              <a:ext cx="4302195" cy="3699888"/>
              <a:chOff x="0" y="0"/>
              <a:chExt cx="6350000" cy="5461000"/>
            </a:xfrm>
          </p:grpSpPr>
          <p:sp>
            <p:nvSpPr>
              <p:cNvPr id="44" name="Freeform 6">
                <a:extLst>
                  <a:ext uri="{FF2B5EF4-FFF2-40B4-BE49-F238E27FC236}">
                    <a16:creationId xmlns:a16="http://schemas.microsoft.com/office/drawing/2014/main" id="{477F6425-DFFE-43E8-B815-EEA4FF765DB6}"/>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38" name="Group 7">
              <a:extLst>
                <a:ext uri="{FF2B5EF4-FFF2-40B4-BE49-F238E27FC236}">
                  <a16:creationId xmlns:a16="http://schemas.microsoft.com/office/drawing/2014/main" id="{4D654E09-182F-4037-8D49-08BBF3DDCC1A}"/>
                </a:ext>
              </a:extLst>
            </p:cNvPr>
            <p:cNvGrpSpPr>
              <a:grpSpLocks noChangeAspect="1"/>
            </p:cNvGrpSpPr>
            <p:nvPr userDrawn="1"/>
          </p:nvGrpSpPr>
          <p:grpSpPr>
            <a:xfrm>
              <a:off x="14793488" y="-2020392"/>
              <a:ext cx="4302195" cy="3699888"/>
              <a:chOff x="0" y="0"/>
              <a:chExt cx="6350000" cy="5461000"/>
            </a:xfrm>
          </p:grpSpPr>
          <p:sp>
            <p:nvSpPr>
              <p:cNvPr id="43" name="Freeform 8">
                <a:extLst>
                  <a:ext uri="{FF2B5EF4-FFF2-40B4-BE49-F238E27FC236}">
                    <a16:creationId xmlns:a16="http://schemas.microsoft.com/office/drawing/2014/main" id="{A7068070-8F55-48AB-85BD-36BBC4089F14}"/>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39" name="Group 9">
              <a:extLst>
                <a:ext uri="{FF2B5EF4-FFF2-40B4-BE49-F238E27FC236}">
                  <a16:creationId xmlns:a16="http://schemas.microsoft.com/office/drawing/2014/main" id="{71FD5FC3-895A-40CB-A11E-77CE78A2C3C3}"/>
                </a:ext>
              </a:extLst>
            </p:cNvPr>
            <p:cNvGrpSpPr>
              <a:grpSpLocks noChangeAspect="1"/>
            </p:cNvGrpSpPr>
            <p:nvPr userDrawn="1"/>
          </p:nvGrpSpPr>
          <p:grpSpPr>
            <a:xfrm>
              <a:off x="12177919" y="6266409"/>
              <a:ext cx="4272388" cy="3699888"/>
              <a:chOff x="0" y="0"/>
              <a:chExt cx="6350000" cy="5499100"/>
            </a:xfrm>
          </p:grpSpPr>
          <p:sp>
            <p:nvSpPr>
              <p:cNvPr id="42" name="Freeform 10">
                <a:extLst>
                  <a:ext uri="{FF2B5EF4-FFF2-40B4-BE49-F238E27FC236}">
                    <a16:creationId xmlns:a16="http://schemas.microsoft.com/office/drawing/2014/main" id="{BC2F9E8F-FC58-4968-9008-3B00B3C8AF12}"/>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40" name="Group 11">
              <a:extLst>
                <a:ext uri="{FF2B5EF4-FFF2-40B4-BE49-F238E27FC236}">
                  <a16:creationId xmlns:a16="http://schemas.microsoft.com/office/drawing/2014/main" id="{0B9FB7AA-2E1A-46F5-8007-3FDAF1AD1BFB}"/>
                </a:ext>
              </a:extLst>
            </p:cNvPr>
            <p:cNvGrpSpPr>
              <a:grpSpLocks noChangeAspect="1"/>
            </p:cNvGrpSpPr>
            <p:nvPr userDrawn="1"/>
          </p:nvGrpSpPr>
          <p:grpSpPr>
            <a:xfrm>
              <a:off x="14591633" y="2012871"/>
              <a:ext cx="4272388" cy="3699888"/>
              <a:chOff x="0" y="0"/>
              <a:chExt cx="6350000" cy="5499100"/>
            </a:xfrm>
          </p:grpSpPr>
          <p:sp>
            <p:nvSpPr>
              <p:cNvPr id="41" name="Freeform 12">
                <a:extLst>
                  <a:ext uri="{FF2B5EF4-FFF2-40B4-BE49-F238E27FC236}">
                    <a16:creationId xmlns:a16="http://schemas.microsoft.com/office/drawing/2014/main" id="{00116D8C-306F-479B-9820-AC099721FF57}"/>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46" name="ZoneTexte 31">
            <a:extLst>
              <a:ext uri="{FF2B5EF4-FFF2-40B4-BE49-F238E27FC236}">
                <a16:creationId xmlns:a16="http://schemas.microsoft.com/office/drawing/2014/main" id="{56F50333-62A8-4708-BC53-E9F6A46EBF5A}"/>
              </a:ext>
            </a:extLst>
          </p:cNvPr>
          <p:cNvSpPr txBox="1"/>
          <p:nvPr userDrawn="1"/>
        </p:nvSpPr>
        <p:spPr>
          <a:xfrm>
            <a:off x="9804400" y="6535579"/>
            <a:ext cx="2692400" cy="276999"/>
          </a:xfrm>
          <a:prstGeom prst="rect">
            <a:avLst/>
          </a:prstGeom>
          <a:noFill/>
        </p:spPr>
        <p:txBody>
          <a:bodyPr wrap="square" rtlCol="0">
            <a:spAutoFit/>
          </a:bodyPr>
          <a:lstStyle/>
          <a:p>
            <a:pPr algn="l"/>
            <a:r>
              <a:rPr lang="fr-FR" sz="1200" dirty="0">
                <a:latin typeface="Poppins" pitchFamily="2" charset="77"/>
                <a:cs typeface="Poppins" pitchFamily="2" charset="77"/>
              </a:rPr>
              <a:t>Comprehensive Training 2022</a:t>
            </a:r>
          </a:p>
        </p:txBody>
      </p:sp>
      <p:cxnSp>
        <p:nvCxnSpPr>
          <p:cNvPr id="47" name="Connecteur droit 32">
            <a:extLst>
              <a:ext uri="{FF2B5EF4-FFF2-40B4-BE49-F238E27FC236}">
                <a16:creationId xmlns:a16="http://schemas.microsoft.com/office/drawing/2014/main" id="{43B2C7BE-B630-4CBD-89F9-011885FAA7C0}"/>
              </a:ext>
            </a:extLst>
          </p:cNvPr>
          <p:cNvCxnSpPr>
            <a:cxnSpLocks/>
          </p:cNvCxnSpPr>
          <p:nvPr userDrawn="1"/>
        </p:nvCxnSpPr>
        <p:spPr>
          <a:xfrm>
            <a:off x="8711951" y="6477000"/>
            <a:ext cx="3480049"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41511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lide 2">
    <p:bg>
      <p:bgPr>
        <a:solidFill>
          <a:srgbClr val="0B81D5"/>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9C2699-AC7A-E9E6-7BA2-B178F4AB02B9}"/>
              </a:ext>
            </a:extLst>
          </p:cNvPr>
          <p:cNvSpPr>
            <a:spLocks noGrp="1"/>
          </p:cNvSpPr>
          <p:nvPr>
            <p:ph type="ctrTitle"/>
          </p:nvPr>
        </p:nvSpPr>
        <p:spPr>
          <a:xfrm>
            <a:off x="863600" y="1122892"/>
            <a:ext cx="9804400" cy="2387600"/>
          </a:xfrm>
          <a:prstGeom prst="rect">
            <a:avLst/>
          </a:prstGeom>
        </p:spPr>
        <p:txBody>
          <a:bodyPr anchor="b"/>
          <a:lstStyle>
            <a:lvl1pPr algn="l">
              <a:defRPr sz="6400" b="1" i="0">
                <a:solidFill>
                  <a:schemeClr val="bg1"/>
                </a:solidFill>
                <a:latin typeface="Poppins" pitchFamily="2" charset="77"/>
                <a:cs typeface="Poppins" pitchFamily="2" charset="77"/>
              </a:defRPr>
            </a:lvl1pPr>
          </a:lstStyle>
          <a:p>
            <a:r>
              <a:rPr lang="en-US"/>
              <a:t>Click to edit Master title style</a:t>
            </a:r>
            <a:endParaRPr lang="fr-FR" dirty="0"/>
          </a:p>
        </p:txBody>
      </p:sp>
      <p:sp>
        <p:nvSpPr>
          <p:cNvPr id="9" name="ZoneTexte 8">
            <a:extLst>
              <a:ext uri="{FF2B5EF4-FFF2-40B4-BE49-F238E27FC236}">
                <a16:creationId xmlns:a16="http://schemas.microsoft.com/office/drawing/2014/main" id="{115A4625-51AA-B632-6852-324A2C3FE561}"/>
              </a:ext>
            </a:extLst>
          </p:cNvPr>
          <p:cNvSpPr txBox="1"/>
          <p:nvPr/>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10" name="Connecteur droit 9">
            <a:extLst>
              <a:ext uri="{FF2B5EF4-FFF2-40B4-BE49-F238E27FC236}">
                <a16:creationId xmlns:a16="http://schemas.microsoft.com/office/drawing/2014/main" id="{A5FF4C7F-E857-B170-8567-5B89E8D8AAAF}"/>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ZoneTexte 8">
            <a:extLst>
              <a:ext uri="{FF2B5EF4-FFF2-40B4-BE49-F238E27FC236}">
                <a16:creationId xmlns:a16="http://schemas.microsoft.com/office/drawing/2014/main" id="{F89F8A43-6324-4C46-ABF6-C9E482EA2835}"/>
              </a:ext>
            </a:extLst>
          </p:cNvPr>
          <p:cNvSpPr txBox="1"/>
          <p:nvPr userDrawn="1"/>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6" name="Connecteur droit 9">
            <a:extLst>
              <a:ext uri="{FF2B5EF4-FFF2-40B4-BE49-F238E27FC236}">
                <a16:creationId xmlns:a16="http://schemas.microsoft.com/office/drawing/2014/main" id="{AC733A90-1D3D-4E91-8791-4DBB5593C10B}"/>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42074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lide 4">
    <p:bg>
      <p:bgPr>
        <a:solidFill>
          <a:srgbClr val="2A999B"/>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6B0116-D034-7B82-665D-3BB36B4BCCA1}"/>
              </a:ext>
            </a:extLst>
          </p:cNvPr>
          <p:cNvSpPr>
            <a:spLocks noGrp="1"/>
          </p:cNvSpPr>
          <p:nvPr>
            <p:ph type="title"/>
          </p:nvPr>
        </p:nvSpPr>
        <p:spPr>
          <a:xfrm>
            <a:off x="831850" y="889000"/>
            <a:ext cx="8566150" cy="557741"/>
          </a:xfrm>
          <a:prstGeom prst="rect">
            <a:avLst/>
          </a:prstGeom>
        </p:spPr>
        <p:txBody>
          <a:bodyPr anchor="b"/>
          <a:lstStyle>
            <a:lvl1pPr algn="ctr">
              <a:defRPr sz="2400" b="1" i="0">
                <a:solidFill>
                  <a:schemeClr val="bg1"/>
                </a:solidFill>
                <a:latin typeface="Poppins" pitchFamily="2" charset="77"/>
                <a:cs typeface="Poppins" pitchFamily="2" charset="77"/>
              </a:defRPr>
            </a:lvl1pPr>
          </a:lstStyle>
          <a:p>
            <a:r>
              <a:rPr lang="en-US"/>
              <a:t>Click to edit Master title style</a:t>
            </a:r>
            <a:endParaRPr lang="fr-FR" dirty="0"/>
          </a:p>
        </p:txBody>
      </p:sp>
      <p:sp>
        <p:nvSpPr>
          <p:cNvPr id="3" name="Espace réservé du texte 2">
            <a:extLst>
              <a:ext uri="{FF2B5EF4-FFF2-40B4-BE49-F238E27FC236}">
                <a16:creationId xmlns:a16="http://schemas.microsoft.com/office/drawing/2014/main" id="{8FFCA881-C301-6987-35A4-2D7A1F0D048B}"/>
              </a:ext>
            </a:extLst>
          </p:cNvPr>
          <p:cNvSpPr>
            <a:spLocks noGrp="1"/>
          </p:cNvSpPr>
          <p:nvPr>
            <p:ph type="body" idx="1" hasCustomPrompt="1"/>
          </p:nvPr>
        </p:nvSpPr>
        <p:spPr>
          <a:xfrm>
            <a:off x="1473200" y="1614336"/>
            <a:ext cx="7924801" cy="443065"/>
          </a:xfrm>
          <a:prstGeom prst="rect">
            <a:avLst/>
          </a:prstGeom>
        </p:spPr>
        <p:txBody>
          <a:bodyPr/>
          <a:lstStyle>
            <a:lvl1pPr marL="0" indent="0">
              <a:buNone/>
              <a:defRPr sz="2133" b="0" i="0">
                <a:solidFill>
                  <a:schemeClr val="bg1"/>
                </a:solidFill>
                <a:latin typeface="Poppins Light" pitchFamily="2" charset="77"/>
                <a:cs typeface="Poppins Light" pitchFamily="2" charset="77"/>
              </a:defRPr>
            </a:lvl1pPr>
            <a:lvl2pPr marL="304815" indent="0">
              <a:buNone/>
              <a:defRPr sz="1333">
                <a:solidFill>
                  <a:schemeClr val="tx1">
                    <a:tint val="75000"/>
                  </a:schemeClr>
                </a:solidFill>
              </a:defRPr>
            </a:lvl2pPr>
            <a:lvl3pPr marL="609630" indent="0">
              <a:buNone/>
              <a:defRPr sz="1200">
                <a:solidFill>
                  <a:schemeClr val="tx1">
                    <a:tint val="75000"/>
                  </a:schemeClr>
                </a:solidFill>
              </a:defRPr>
            </a:lvl3pPr>
            <a:lvl4pPr marL="914446" indent="0">
              <a:buNone/>
              <a:defRPr sz="1067">
                <a:solidFill>
                  <a:schemeClr val="tx1">
                    <a:tint val="75000"/>
                  </a:schemeClr>
                </a:solidFill>
              </a:defRPr>
            </a:lvl4pPr>
            <a:lvl5pPr marL="1219261" indent="0">
              <a:buNone/>
              <a:defRPr sz="1067">
                <a:solidFill>
                  <a:schemeClr val="tx1">
                    <a:tint val="75000"/>
                  </a:schemeClr>
                </a:solidFill>
              </a:defRPr>
            </a:lvl5pPr>
            <a:lvl6pPr marL="1524076" indent="0">
              <a:buNone/>
              <a:defRPr sz="1067">
                <a:solidFill>
                  <a:schemeClr val="tx1">
                    <a:tint val="75000"/>
                  </a:schemeClr>
                </a:solidFill>
              </a:defRPr>
            </a:lvl6pPr>
            <a:lvl7pPr marL="1828891" indent="0">
              <a:buNone/>
              <a:defRPr sz="1067">
                <a:solidFill>
                  <a:schemeClr val="tx1">
                    <a:tint val="75000"/>
                  </a:schemeClr>
                </a:solidFill>
              </a:defRPr>
            </a:lvl7pPr>
            <a:lvl8pPr marL="2133707" indent="0">
              <a:buNone/>
              <a:defRPr sz="1067">
                <a:solidFill>
                  <a:schemeClr val="tx1">
                    <a:tint val="75000"/>
                  </a:schemeClr>
                </a:solidFill>
              </a:defRPr>
            </a:lvl8pPr>
            <a:lvl9pPr marL="2438522" indent="0">
              <a:buNone/>
              <a:defRPr sz="1067">
                <a:solidFill>
                  <a:schemeClr val="tx1">
                    <a:tint val="75000"/>
                  </a:schemeClr>
                </a:solidFill>
              </a:defRPr>
            </a:lvl9pPr>
          </a:lstStyle>
          <a:p>
            <a:pPr lvl="0"/>
            <a:r>
              <a:rPr lang="fr-FR" dirty="0"/>
              <a:t>CLIQUEZ POUR MODIFIER LES STYLES DU TEXTE DU MASQUE</a:t>
            </a:r>
          </a:p>
        </p:txBody>
      </p:sp>
      <p:pic>
        <p:nvPicPr>
          <p:cNvPr id="7" name="Picture 6">
            <a:extLst>
              <a:ext uri="{FF2B5EF4-FFF2-40B4-BE49-F238E27FC236}">
                <a16:creationId xmlns:a16="http://schemas.microsoft.com/office/drawing/2014/main" id="{DC220643-49B0-404B-2FFB-A4E3A84C4030}"/>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flipH="1">
            <a:off x="5576444" y="3281588"/>
            <a:ext cx="7853771" cy="3455659"/>
          </a:xfrm>
          <a:prstGeom prst="rect">
            <a:avLst/>
          </a:prstGeom>
        </p:spPr>
      </p:pic>
      <p:sp>
        <p:nvSpPr>
          <p:cNvPr id="9" name="Espace réservé du texte 8">
            <a:extLst>
              <a:ext uri="{FF2B5EF4-FFF2-40B4-BE49-F238E27FC236}">
                <a16:creationId xmlns:a16="http://schemas.microsoft.com/office/drawing/2014/main" id="{BBA06323-73C3-F075-50C6-5AFDD66F3BF1}"/>
              </a:ext>
            </a:extLst>
          </p:cNvPr>
          <p:cNvSpPr>
            <a:spLocks noGrp="1"/>
          </p:cNvSpPr>
          <p:nvPr>
            <p:ph type="body" sz="quarter" idx="10"/>
          </p:nvPr>
        </p:nvSpPr>
        <p:spPr>
          <a:xfrm>
            <a:off x="8636000" y="2921000"/>
            <a:ext cx="3403600" cy="1117600"/>
          </a:xfrm>
          <a:prstGeom prst="rect">
            <a:avLst/>
          </a:prstGeom>
        </p:spPr>
        <p:txBody>
          <a:bodyPr/>
          <a:lstStyle>
            <a:lvl1pPr>
              <a:defRPr sz="2133" b="1" i="0">
                <a:solidFill>
                  <a:schemeClr val="bg1"/>
                </a:solidFill>
                <a:latin typeface="Poppins ExtraBold" pitchFamily="2" charset="77"/>
                <a:cs typeface="Poppins ExtraBold" pitchFamily="2" charset="77"/>
              </a:defRPr>
            </a:lvl1pPr>
            <a:lvl2pPr>
              <a:defRPr sz="2133" b="1" i="0">
                <a:solidFill>
                  <a:schemeClr val="bg1"/>
                </a:solidFill>
                <a:latin typeface="Poppins ExtraBold" pitchFamily="2" charset="77"/>
                <a:cs typeface="Poppins ExtraBold" pitchFamily="2" charset="77"/>
              </a:defRPr>
            </a:lvl2pPr>
            <a:lvl3pPr>
              <a:defRPr sz="2133" b="1" i="0">
                <a:solidFill>
                  <a:schemeClr val="bg1"/>
                </a:solidFill>
                <a:latin typeface="Poppins ExtraBold" pitchFamily="2" charset="77"/>
                <a:cs typeface="Poppins ExtraBold" pitchFamily="2" charset="77"/>
              </a:defRPr>
            </a:lvl3pPr>
            <a:lvl4pPr>
              <a:defRPr sz="2133" b="1" i="0">
                <a:solidFill>
                  <a:schemeClr val="bg1"/>
                </a:solidFill>
                <a:latin typeface="Poppins ExtraBold" pitchFamily="2" charset="77"/>
                <a:cs typeface="Poppins ExtraBold" pitchFamily="2" charset="77"/>
              </a:defRPr>
            </a:lvl4pPr>
            <a:lvl5pPr>
              <a:defRPr sz="2133" b="1" i="0">
                <a:solidFill>
                  <a:schemeClr val="bg1"/>
                </a:solidFill>
                <a:latin typeface="Poppins ExtraBold" pitchFamily="2" charset="77"/>
                <a:cs typeface="Poppins ExtraBold"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11" name="Espace réservé du texte 10">
            <a:extLst>
              <a:ext uri="{FF2B5EF4-FFF2-40B4-BE49-F238E27FC236}">
                <a16:creationId xmlns:a16="http://schemas.microsoft.com/office/drawing/2014/main" id="{71A552A1-A49E-3667-80E6-812C54F82189}"/>
              </a:ext>
            </a:extLst>
          </p:cNvPr>
          <p:cNvSpPr>
            <a:spLocks noGrp="1"/>
          </p:cNvSpPr>
          <p:nvPr>
            <p:ph type="body" sz="quarter" idx="11"/>
          </p:nvPr>
        </p:nvSpPr>
        <p:spPr>
          <a:xfrm>
            <a:off x="831850" y="2921000"/>
            <a:ext cx="4400550" cy="2844496"/>
          </a:xfrm>
          <a:prstGeom prst="rect">
            <a:avLst/>
          </a:prstGeom>
        </p:spPr>
        <p:txBody>
          <a:bodyPr/>
          <a:lstStyle>
            <a:lvl1pPr>
              <a:defRPr sz="2133" b="1" i="0">
                <a:solidFill>
                  <a:schemeClr val="bg1"/>
                </a:solidFill>
                <a:latin typeface="Poppins" pitchFamily="2" charset="77"/>
                <a:cs typeface="Poppins" pitchFamily="2" charset="77"/>
              </a:defRPr>
            </a:lvl1pPr>
            <a:lvl2pPr>
              <a:defRPr sz="2133" b="0" i="0">
                <a:solidFill>
                  <a:schemeClr val="bg1"/>
                </a:solidFill>
                <a:latin typeface="Poppins Light" pitchFamily="2" charset="77"/>
                <a:cs typeface="Poppins Light" pitchFamily="2" charset="77"/>
              </a:defRPr>
            </a:lvl2pPr>
            <a:lvl3pPr>
              <a:defRPr sz="2133" b="0" i="0">
                <a:solidFill>
                  <a:schemeClr val="bg1"/>
                </a:solidFill>
                <a:latin typeface="Poppins Light" pitchFamily="2" charset="77"/>
                <a:cs typeface="Poppins Light" pitchFamily="2" charset="77"/>
              </a:defRPr>
            </a:lvl3pPr>
            <a:lvl4pPr>
              <a:defRPr sz="2133" b="0" i="0">
                <a:solidFill>
                  <a:schemeClr val="bg1"/>
                </a:solidFill>
                <a:latin typeface="Poppins Light" pitchFamily="2" charset="77"/>
                <a:cs typeface="Poppins Light" pitchFamily="2" charset="77"/>
              </a:defRPr>
            </a:lvl4pPr>
            <a:lvl5pPr>
              <a:defRPr sz="2133" b="0" i="0">
                <a:solidFill>
                  <a:schemeClr val="bg1"/>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12" name="ZoneTexte 11">
            <a:extLst>
              <a:ext uri="{FF2B5EF4-FFF2-40B4-BE49-F238E27FC236}">
                <a16:creationId xmlns:a16="http://schemas.microsoft.com/office/drawing/2014/main" id="{53EAF698-867A-AA72-A3B9-C2FA8904A453}"/>
              </a:ext>
            </a:extLst>
          </p:cNvPr>
          <p:cNvSpPr txBox="1"/>
          <p:nvPr/>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13" name="Connecteur droit 12">
            <a:extLst>
              <a:ext uri="{FF2B5EF4-FFF2-40B4-BE49-F238E27FC236}">
                <a16:creationId xmlns:a16="http://schemas.microsoft.com/office/drawing/2014/main" id="{B980B541-87FF-6818-C5EF-62E1E62893EF}"/>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Picture 6">
            <a:extLst>
              <a:ext uri="{FF2B5EF4-FFF2-40B4-BE49-F238E27FC236}">
                <a16:creationId xmlns:a16="http://schemas.microsoft.com/office/drawing/2014/main" id="{F7180E06-7FE9-4833-996C-2E88F2879DE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flipH="1">
            <a:off x="5576444" y="3281588"/>
            <a:ext cx="7853771" cy="3455659"/>
          </a:xfrm>
          <a:prstGeom prst="rect">
            <a:avLst/>
          </a:prstGeom>
        </p:spPr>
      </p:pic>
      <p:sp>
        <p:nvSpPr>
          <p:cNvPr id="14" name="ZoneTexte 11">
            <a:extLst>
              <a:ext uri="{FF2B5EF4-FFF2-40B4-BE49-F238E27FC236}">
                <a16:creationId xmlns:a16="http://schemas.microsoft.com/office/drawing/2014/main" id="{93A24646-3BB0-4861-BF60-37482A4F57FB}"/>
              </a:ext>
            </a:extLst>
          </p:cNvPr>
          <p:cNvSpPr txBox="1"/>
          <p:nvPr userDrawn="1"/>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15" name="Connecteur droit 12">
            <a:extLst>
              <a:ext uri="{FF2B5EF4-FFF2-40B4-BE49-F238E27FC236}">
                <a16:creationId xmlns:a16="http://schemas.microsoft.com/office/drawing/2014/main" id="{E32CBB25-74E7-4D31-AC37-0E273B9EE49D}"/>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11231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7/20/2022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Slide 7">
    <p:bg>
      <p:bgPr>
        <a:solidFill>
          <a:srgbClr val="FDD92D"/>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029B772-47FA-A598-5C21-372863AB2985}"/>
              </a:ext>
            </a:extLst>
          </p:cNvPr>
          <p:cNvSpPr>
            <a:spLocks noGrp="1"/>
          </p:cNvSpPr>
          <p:nvPr>
            <p:ph type="title"/>
          </p:nvPr>
        </p:nvSpPr>
        <p:spPr>
          <a:xfrm>
            <a:off x="838200" y="2128763"/>
            <a:ext cx="9271000" cy="1326091"/>
          </a:xfrm>
          <a:prstGeom prst="rect">
            <a:avLst/>
          </a:prstGeom>
        </p:spPr>
        <p:txBody>
          <a:bodyPr/>
          <a:lstStyle>
            <a:lvl1pPr algn="ctr">
              <a:defRPr sz="8000" b="1" i="0">
                <a:solidFill>
                  <a:schemeClr val="bg1"/>
                </a:solidFill>
                <a:latin typeface="Poppins ExtraBold" pitchFamily="2" charset="77"/>
                <a:cs typeface="Poppins ExtraBold" pitchFamily="2" charset="77"/>
              </a:defRPr>
            </a:lvl1pPr>
          </a:lstStyle>
          <a:p>
            <a:r>
              <a:rPr lang="en-US"/>
              <a:t>Click to edit Master title style</a:t>
            </a:r>
            <a:endParaRPr lang="fr-FR" dirty="0"/>
          </a:p>
        </p:txBody>
      </p:sp>
      <p:sp>
        <p:nvSpPr>
          <p:cNvPr id="9" name="ZoneTexte 8">
            <a:extLst>
              <a:ext uri="{FF2B5EF4-FFF2-40B4-BE49-F238E27FC236}">
                <a16:creationId xmlns:a16="http://schemas.microsoft.com/office/drawing/2014/main" id="{9654D700-40AB-67FB-A664-06EABDDA417D}"/>
              </a:ext>
            </a:extLst>
          </p:cNvPr>
          <p:cNvSpPr txBox="1"/>
          <p:nvPr/>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10" name="Connecteur droit 9">
            <a:extLst>
              <a:ext uri="{FF2B5EF4-FFF2-40B4-BE49-F238E27FC236}">
                <a16:creationId xmlns:a16="http://schemas.microsoft.com/office/drawing/2014/main" id="{7070B578-4E2A-E210-3400-AB221B8B7B7D}"/>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ZoneTexte 8">
            <a:extLst>
              <a:ext uri="{FF2B5EF4-FFF2-40B4-BE49-F238E27FC236}">
                <a16:creationId xmlns:a16="http://schemas.microsoft.com/office/drawing/2014/main" id="{300D1424-CDF5-47C6-9FD9-76A8D4B5FE99}"/>
              </a:ext>
            </a:extLst>
          </p:cNvPr>
          <p:cNvSpPr txBox="1"/>
          <p:nvPr userDrawn="1"/>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6" name="Connecteur droit 9">
            <a:extLst>
              <a:ext uri="{FF2B5EF4-FFF2-40B4-BE49-F238E27FC236}">
                <a16:creationId xmlns:a16="http://schemas.microsoft.com/office/drawing/2014/main" id="{BD36A3D9-E296-4E03-BC20-595B36375D22}"/>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54030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Slide 8">
    <p:bg>
      <p:bgPr>
        <a:solidFill>
          <a:srgbClr val="FC7A1D"/>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B178F2-1499-D8A5-397B-450410B15C39}"/>
              </a:ext>
            </a:extLst>
          </p:cNvPr>
          <p:cNvSpPr>
            <a:spLocks noGrp="1"/>
          </p:cNvSpPr>
          <p:nvPr>
            <p:ph type="title"/>
          </p:nvPr>
        </p:nvSpPr>
        <p:spPr>
          <a:xfrm>
            <a:off x="840317" y="457200"/>
            <a:ext cx="10081683" cy="787400"/>
          </a:xfrm>
          <a:prstGeom prst="rect">
            <a:avLst/>
          </a:prstGeom>
        </p:spPr>
        <p:txBody>
          <a:bodyPr anchor="b"/>
          <a:lstStyle>
            <a:lvl1pPr>
              <a:defRPr sz="4467" b="1" i="0">
                <a:solidFill>
                  <a:schemeClr val="bg1"/>
                </a:solidFill>
                <a:latin typeface="Poppins" pitchFamily="2" charset="77"/>
                <a:cs typeface="Poppins" pitchFamily="2" charset="77"/>
              </a:defRPr>
            </a:lvl1pPr>
          </a:lstStyle>
          <a:p>
            <a:r>
              <a:rPr lang="en-US"/>
              <a:t>Click to edit Master title style</a:t>
            </a:r>
            <a:endParaRPr lang="fr-FR" dirty="0"/>
          </a:p>
        </p:txBody>
      </p:sp>
      <p:sp>
        <p:nvSpPr>
          <p:cNvPr id="3" name="Espace réservé du contenu 2">
            <a:extLst>
              <a:ext uri="{FF2B5EF4-FFF2-40B4-BE49-F238E27FC236}">
                <a16:creationId xmlns:a16="http://schemas.microsoft.com/office/drawing/2014/main" id="{12B305B0-6FF4-8121-C0C8-F8A11F3E94A4}"/>
              </a:ext>
            </a:extLst>
          </p:cNvPr>
          <p:cNvSpPr>
            <a:spLocks noGrp="1"/>
          </p:cNvSpPr>
          <p:nvPr>
            <p:ph idx="1"/>
          </p:nvPr>
        </p:nvSpPr>
        <p:spPr>
          <a:xfrm>
            <a:off x="840317" y="1549400"/>
            <a:ext cx="10515600" cy="4311650"/>
          </a:xfrm>
          <a:prstGeom prst="rect">
            <a:avLst/>
          </a:prstGeom>
        </p:spPr>
        <p:txBody>
          <a:bodyPr/>
          <a:lstStyle>
            <a:lvl1pPr>
              <a:lnSpc>
                <a:spcPct val="100000"/>
              </a:lnSpc>
              <a:defRPr sz="1867" b="0" i="0">
                <a:solidFill>
                  <a:schemeClr val="bg1"/>
                </a:solidFill>
                <a:latin typeface="Poppins Light" pitchFamily="2" charset="77"/>
                <a:cs typeface="Poppins Light" pitchFamily="2" charset="77"/>
              </a:defRPr>
            </a:lvl1pPr>
            <a:lvl2pPr>
              <a:lnSpc>
                <a:spcPct val="100000"/>
              </a:lnSpc>
              <a:defRPr sz="1867" b="0" i="0">
                <a:solidFill>
                  <a:schemeClr val="bg1"/>
                </a:solidFill>
                <a:latin typeface="Poppins Light" pitchFamily="2" charset="77"/>
                <a:cs typeface="Poppins Light" pitchFamily="2" charset="77"/>
              </a:defRPr>
            </a:lvl2pPr>
            <a:lvl3pPr>
              <a:lnSpc>
                <a:spcPct val="100000"/>
              </a:lnSpc>
              <a:defRPr sz="1867" b="0" i="0">
                <a:solidFill>
                  <a:schemeClr val="bg1"/>
                </a:solidFill>
                <a:latin typeface="Poppins Light" pitchFamily="2" charset="77"/>
                <a:cs typeface="Poppins Light" pitchFamily="2" charset="77"/>
              </a:defRPr>
            </a:lvl3pPr>
            <a:lvl4pPr>
              <a:lnSpc>
                <a:spcPct val="100000"/>
              </a:lnSpc>
              <a:defRPr sz="1867" b="0" i="0">
                <a:solidFill>
                  <a:schemeClr val="bg1"/>
                </a:solidFill>
                <a:latin typeface="Poppins Light" pitchFamily="2" charset="77"/>
                <a:cs typeface="Poppins Light" pitchFamily="2" charset="77"/>
              </a:defRPr>
            </a:lvl4pPr>
            <a:lvl5pPr>
              <a:lnSpc>
                <a:spcPct val="100000"/>
              </a:lnSpc>
              <a:defRPr sz="1867" b="0" i="0">
                <a:solidFill>
                  <a:schemeClr val="bg1"/>
                </a:solidFill>
                <a:latin typeface="Poppins Light" pitchFamily="2" charset="77"/>
                <a:cs typeface="Poppins Light" pitchFamily="2" charset="77"/>
              </a:defRPr>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grpSp>
        <p:nvGrpSpPr>
          <p:cNvPr id="8" name="Group 2">
            <a:extLst>
              <a:ext uri="{FF2B5EF4-FFF2-40B4-BE49-F238E27FC236}">
                <a16:creationId xmlns:a16="http://schemas.microsoft.com/office/drawing/2014/main" id="{240841F2-E156-7087-C5E5-65CFD62F7B23}"/>
              </a:ext>
            </a:extLst>
          </p:cNvPr>
          <p:cNvGrpSpPr/>
          <p:nvPr/>
        </p:nvGrpSpPr>
        <p:grpSpPr>
          <a:xfrm>
            <a:off x="6691079" y="0"/>
            <a:ext cx="5500921" cy="6909709"/>
            <a:chOff x="0" y="0"/>
            <a:chExt cx="11001842" cy="13819417"/>
          </a:xfrm>
        </p:grpSpPr>
        <p:pic>
          <p:nvPicPr>
            <p:cNvPr id="9" name="Picture 3">
              <a:extLst>
                <a:ext uri="{FF2B5EF4-FFF2-40B4-BE49-F238E27FC236}">
                  <a16:creationId xmlns:a16="http://schemas.microsoft.com/office/drawing/2014/main" id="{AE00EE06-6848-ACF3-C5A9-593CF19C0EE6}"/>
                </a:ext>
              </a:extLst>
            </p:cNvPr>
            <p:cNvPicPr>
              <a:picLocks noChangeAspect="1"/>
            </p:cNvPicPr>
            <p:nvPr/>
          </p:nvPicPr>
          <p:blipFill>
            <a:blip r:embed="rId2" cstate="screen">
              <a:alphaModFix amt="5000"/>
              <a:extLst>
                <a:ext uri="{28A0092B-C50C-407E-A947-70E740481C1C}">
                  <a14:useLocalDpi xmlns:a14="http://schemas.microsoft.com/office/drawing/2010/main"/>
                </a:ext>
              </a:extLst>
            </a:blip>
            <a:srcRect l="10194" r="10194"/>
            <a:stretch>
              <a:fillRect/>
            </a:stretch>
          </p:blipFill>
          <p:spPr>
            <a:xfrm>
              <a:off x="0" y="0"/>
              <a:ext cx="11001842" cy="13819417"/>
            </a:xfrm>
            <a:prstGeom prst="rect">
              <a:avLst/>
            </a:prstGeom>
          </p:spPr>
        </p:pic>
      </p:grpSp>
      <p:sp>
        <p:nvSpPr>
          <p:cNvPr id="10" name="ZoneTexte 9">
            <a:extLst>
              <a:ext uri="{FF2B5EF4-FFF2-40B4-BE49-F238E27FC236}">
                <a16:creationId xmlns:a16="http://schemas.microsoft.com/office/drawing/2014/main" id="{D01408C3-EE6B-65AE-8C0F-A04C9FF29190}"/>
              </a:ext>
            </a:extLst>
          </p:cNvPr>
          <p:cNvSpPr txBox="1"/>
          <p:nvPr/>
        </p:nvSpPr>
        <p:spPr>
          <a:xfrm>
            <a:off x="101600" y="6535579"/>
            <a:ext cx="4013200" cy="276999"/>
          </a:xfrm>
          <a:prstGeom prst="rect">
            <a:avLst/>
          </a:prstGeom>
          <a:noFill/>
        </p:spPr>
        <p:txBody>
          <a:bodyPr wrap="square" rtlCol="0">
            <a:spAutoFit/>
          </a:bodyPr>
          <a:lstStyle/>
          <a:p>
            <a:pPr algn="l"/>
            <a:r>
              <a:rPr lang="fr-FR" sz="1200" dirty="0" err="1">
                <a:solidFill>
                  <a:schemeClr val="bg1"/>
                </a:solidFill>
                <a:latin typeface="Poppins" pitchFamily="2" charset="77"/>
                <a:cs typeface="Poppins" pitchFamily="2" charset="77"/>
              </a:rPr>
              <a:t>Comprehensive</a:t>
            </a:r>
            <a:r>
              <a:rPr lang="fr-FR" sz="1200" dirty="0">
                <a:solidFill>
                  <a:schemeClr val="bg1"/>
                </a:solidFill>
                <a:latin typeface="Poppins" pitchFamily="2" charset="77"/>
                <a:cs typeface="Poppins" pitchFamily="2" charset="77"/>
              </a:rPr>
              <a:t> Training 2022</a:t>
            </a:r>
          </a:p>
        </p:txBody>
      </p:sp>
      <p:cxnSp>
        <p:nvCxnSpPr>
          <p:cNvPr id="11" name="Connecteur droit 10">
            <a:extLst>
              <a:ext uri="{FF2B5EF4-FFF2-40B4-BE49-F238E27FC236}">
                <a16:creationId xmlns:a16="http://schemas.microsoft.com/office/drawing/2014/main" id="{F23883E3-AFF2-3F0D-FE24-5D37432AA8B8}"/>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 name="Group 2">
            <a:extLst>
              <a:ext uri="{FF2B5EF4-FFF2-40B4-BE49-F238E27FC236}">
                <a16:creationId xmlns:a16="http://schemas.microsoft.com/office/drawing/2014/main" id="{2997214C-0738-455A-8BC3-8F22C66AFAF2}"/>
              </a:ext>
            </a:extLst>
          </p:cNvPr>
          <p:cNvGrpSpPr/>
          <p:nvPr userDrawn="1"/>
        </p:nvGrpSpPr>
        <p:grpSpPr>
          <a:xfrm>
            <a:off x="6691079" y="0"/>
            <a:ext cx="5500921" cy="6909709"/>
            <a:chOff x="0" y="0"/>
            <a:chExt cx="11001842" cy="13819417"/>
          </a:xfrm>
        </p:grpSpPr>
        <p:pic>
          <p:nvPicPr>
            <p:cNvPr id="13" name="Picture 3">
              <a:extLst>
                <a:ext uri="{FF2B5EF4-FFF2-40B4-BE49-F238E27FC236}">
                  <a16:creationId xmlns:a16="http://schemas.microsoft.com/office/drawing/2014/main" id="{8D402436-BB8A-4B96-AEBD-0FD72F59851A}"/>
                </a:ext>
              </a:extLst>
            </p:cNvPr>
            <p:cNvPicPr>
              <a:picLocks noChangeAspect="1"/>
            </p:cNvPicPr>
            <p:nvPr/>
          </p:nvPicPr>
          <p:blipFill>
            <a:blip r:embed="rId2" cstate="screen">
              <a:alphaModFix amt="5000"/>
              <a:extLst>
                <a:ext uri="{28A0092B-C50C-407E-A947-70E740481C1C}">
                  <a14:useLocalDpi xmlns:a14="http://schemas.microsoft.com/office/drawing/2010/main"/>
                </a:ext>
              </a:extLst>
            </a:blip>
            <a:srcRect l="10194" r="10194"/>
            <a:stretch>
              <a:fillRect/>
            </a:stretch>
          </p:blipFill>
          <p:spPr>
            <a:xfrm>
              <a:off x="0" y="0"/>
              <a:ext cx="11001842" cy="13819417"/>
            </a:xfrm>
            <a:prstGeom prst="rect">
              <a:avLst/>
            </a:prstGeom>
          </p:spPr>
        </p:pic>
      </p:grpSp>
      <p:sp>
        <p:nvSpPr>
          <p:cNvPr id="14" name="ZoneTexte 9">
            <a:extLst>
              <a:ext uri="{FF2B5EF4-FFF2-40B4-BE49-F238E27FC236}">
                <a16:creationId xmlns:a16="http://schemas.microsoft.com/office/drawing/2014/main" id="{3326AEC6-863E-4E73-AA6E-D0606D83FBB2}"/>
              </a:ext>
            </a:extLst>
          </p:cNvPr>
          <p:cNvSpPr txBox="1"/>
          <p:nvPr userDrawn="1"/>
        </p:nvSpPr>
        <p:spPr>
          <a:xfrm>
            <a:off x="101600" y="6535579"/>
            <a:ext cx="4013200" cy="276999"/>
          </a:xfrm>
          <a:prstGeom prst="rect">
            <a:avLst/>
          </a:prstGeom>
          <a:noFill/>
        </p:spPr>
        <p:txBody>
          <a:bodyPr wrap="square" rtlCol="0">
            <a:spAutoFit/>
          </a:bodyPr>
          <a:lstStyle/>
          <a:p>
            <a:pPr algn="l"/>
            <a:r>
              <a:rPr lang="fr-FR" sz="1200" dirty="0" err="1">
                <a:solidFill>
                  <a:schemeClr val="bg1"/>
                </a:solidFill>
                <a:latin typeface="Poppins" pitchFamily="2" charset="77"/>
                <a:cs typeface="Poppins" pitchFamily="2" charset="77"/>
              </a:rPr>
              <a:t>Comprehensive</a:t>
            </a:r>
            <a:r>
              <a:rPr lang="fr-FR" sz="1200" dirty="0">
                <a:solidFill>
                  <a:schemeClr val="bg1"/>
                </a:solidFill>
                <a:latin typeface="Poppins" pitchFamily="2" charset="77"/>
                <a:cs typeface="Poppins" pitchFamily="2" charset="77"/>
              </a:rPr>
              <a:t> Training 2022</a:t>
            </a:r>
          </a:p>
        </p:txBody>
      </p:sp>
      <p:cxnSp>
        <p:nvCxnSpPr>
          <p:cNvPr id="15" name="Connecteur droit 10">
            <a:extLst>
              <a:ext uri="{FF2B5EF4-FFF2-40B4-BE49-F238E27FC236}">
                <a16:creationId xmlns:a16="http://schemas.microsoft.com/office/drawing/2014/main" id="{C0CD0A30-A1AC-4DD4-83E8-81FEDF4EF16B}"/>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9059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dirty="0"/>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14921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lide 12">
    <p:bg>
      <p:bgPr>
        <a:solidFill>
          <a:srgbClr val="0B81D5"/>
        </a:solidFill>
        <a:effectLst/>
      </p:bgPr>
    </p:bg>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E78E7117-4A1C-F4A2-EB4A-6283B155A099}"/>
              </a:ext>
            </a:extLst>
          </p:cNvPr>
          <p:cNvSpPr>
            <a:spLocks noGrp="1"/>
          </p:cNvSpPr>
          <p:nvPr>
            <p:ph type="title"/>
          </p:nvPr>
        </p:nvSpPr>
        <p:spPr>
          <a:xfrm>
            <a:off x="838200" y="2311401"/>
            <a:ext cx="10515600" cy="1326091"/>
          </a:xfrm>
          <a:prstGeom prst="rect">
            <a:avLst/>
          </a:prstGeom>
        </p:spPr>
        <p:txBody>
          <a:bodyPr/>
          <a:lstStyle>
            <a:lvl1pPr>
              <a:defRPr sz="8000" b="1" i="0">
                <a:solidFill>
                  <a:schemeClr val="bg1"/>
                </a:solidFill>
                <a:latin typeface="Poppins ExtraBold" pitchFamily="2" charset="77"/>
                <a:cs typeface="Poppins ExtraBold" pitchFamily="2" charset="77"/>
              </a:defRPr>
            </a:lvl1pPr>
          </a:lstStyle>
          <a:p>
            <a:r>
              <a:rPr lang="en-US"/>
              <a:t>Click to edit Master title style</a:t>
            </a:r>
            <a:endParaRPr lang="fr-FR" dirty="0"/>
          </a:p>
        </p:txBody>
      </p:sp>
      <p:sp>
        <p:nvSpPr>
          <p:cNvPr id="10" name="ZoneTexte 9">
            <a:extLst>
              <a:ext uri="{FF2B5EF4-FFF2-40B4-BE49-F238E27FC236}">
                <a16:creationId xmlns:a16="http://schemas.microsoft.com/office/drawing/2014/main" id="{91024A51-4193-8BB3-18C3-A7275B277A5F}"/>
              </a:ext>
            </a:extLst>
          </p:cNvPr>
          <p:cNvSpPr txBox="1"/>
          <p:nvPr/>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11" name="Connecteur droit 10">
            <a:extLst>
              <a:ext uri="{FF2B5EF4-FFF2-40B4-BE49-F238E27FC236}">
                <a16:creationId xmlns:a16="http://schemas.microsoft.com/office/drawing/2014/main" id="{6F7FC030-F010-B63C-5B90-9A3FD0605712}"/>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ZoneTexte 9">
            <a:extLst>
              <a:ext uri="{FF2B5EF4-FFF2-40B4-BE49-F238E27FC236}">
                <a16:creationId xmlns:a16="http://schemas.microsoft.com/office/drawing/2014/main" id="{2BFD5D57-2804-4D5E-B901-1691EB166FA1}"/>
              </a:ext>
            </a:extLst>
          </p:cNvPr>
          <p:cNvSpPr txBox="1"/>
          <p:nvPr userDrawn="1"/>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6" name="Connecteur droit 10">
            <a:extLst>
              <a:ext uri="{FF2B5EF4-FFF2-40B4-BE49-F238E27FC236}">
                <a16:creationId xmlns:a16="http://schemas.microsoft.com/office/drawing/2014/main" id="{40285514-FF2D-4778-AD88-1B6AAED0D925}"/>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96220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Slide 13">
    <p:bg>
      <p:bgPr>
        <a:solidFill>
          <a:srgbClr val="FDD92D"/>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62C4CCC0-C8FF-3E89-EB2A-894261FB92FE}"/>
              </a:ext>
            </a:extLst>
          </p:cNvPr>
          <p:cNvSpPr txBox="1"/>
          <p:nvPr/>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77B3945E-3250-1619-AD6C-D3FA26DE97C6}"/>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ZoneTexte 3">
            <a:extLst>
              <a:ext uri="{FF2B5EF4-FFF2-40B4-BE49-F238E27FC236}">
                <a16:creationId xmlns:a16="http://schemas.microsoft.com/office/drawing/2014/main" id="{698D1918-A606-45EB-AB6E-473F5D2E6FCF}"/>
              </a:ext>
            </a:extLst>
          </p:cNvPr>
          <p:cNvSpPr txBox="1"/>
          <p:nvPr userDrawn="1"/>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7" name="Connecteur droit 4">
            <a:extLst>
              <a:ext uri="{FF2B5EF4-FFF2-40B4-BE49-F238E27FC236}">
                <a16:creationId xmlns:a16="http://schemas.microsoft.com/office/drawing/2014/main" id="{5648A5C3-764F-4FF6-A883-08BC19DA8E40}"/>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55839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Slide 14">
    <p:bg>
      <p:bgPr>
        <a:solidFill>
          <a:srgbClr val="FC7A1D"/>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086DE16B-331B-EF9B-D63D-78B4178B23B4}"/>
              </a:ext>
            </a:extLst>
          </p:cNvPr>
          <p:cNvSpPr txBox="1"/>
          <p:nvPr/>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F0333726-0B94-FE93-A8C7-FFCD9A29A6E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ZoneTexte 3">
            <a:extLst>
              <a:ext uri="{FF2B5EF4-FFF2-40B4-BE49-F238E27FC236}">
                <a16:creationId xmlns:a16="http://schemas.microsoft.com/office/drawing/2014/main" id="{266439F6-92BF-4825-AFC1-146831AE9C61}"/>
              </a:ext>
            </a:extLst>
          </p:cNvPr>
          <p:cNvSpPr txBox="1"/>
          <p:nvPr userDrawn="1"/>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7" name="Connecteur droit 4">
            <a:extLst>
              <a:ext uri="{FF2B5EF4-FFF2-40B4-BE49-F238E27FC236}">
                <a16:creationId xmlns:a16="http://schemas.microsoft.com/office/drawing/2014/main" id="{51876523-A5BD-4FD3-B4C4-F3528541B2AA}"/>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26765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Slide 15">
    <p:bg>
      <p:bgPr>
        <a:solidFill>
          <a:srgbClr val="2A999B"/>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F4249773-7829-2639-CAD4-53A89902C226}"/>
              </a:ext>
            </a:extLst>
          </p:cNvPr>
          <p:cNvSpPr txBox="1"/>
          <p:nvPr/>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EC69D02E-10EE-ED47-32D3-E99071AB4317}"/>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ZoneTexte 3">
            <a:extLst>
              <a:ext uri="{FF2B5EF4-FFF2-40B4-BE49-F238E27FC236}">
                <a16:creationId xmlns:a16="http://schemas.microsoft.com/office/drawing/2014/main" id="{5590F213-7120-421C-80C7-B69F7817CE16}"/>
              </a:ext>
            </a:extLst>
          </p:cNvPr>
          <p:cNvSpPr txBox="1"/>
          <p:nvPr userDrawn="1"/>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7" name="Connecteur droit 4">
            <a:extLst>
              <a:ext uri="{FF2B5EF4-FFF2-40B4-BE49-F238E27FC236}">
                <a16:creationId xmlns:a16="http://schemas.microsoft.com/office/drawing/2014/main" id="{0F9FA888-967F-4C13-9AF2-031A4BF5E147}"/>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34393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Slide 16">
    <p:bg>
      <p:bgPr>
        <a:solidFill>
          <a:srgbClr val="032B43"/>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2628781-542C-9F56-75E5-5734B283FF86}"/>
              </a:ext>
            </a:extLst>
          </p:cNvPr>
          <p:cNvSpPr txBox="1"/>
          <p:nvPr/>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3" name="Connecteur droit 2">
            <a:extLst>
              <a:ext uri="{FF2B5EF4-FFF2-40B4-BE49-F238E27FC236}">
                <a16:creationId xmlns:a16="http://schemas.microsoft.com/office/drawing/2014/main" id="{893CBE26-6BFA-8EAA-053B-D984FBA72D37}"/>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ZoneTexte 1">
            <a:extLst>
              <a:ext uri="{FF2B5EF4-FFF2-40B4-BE49-F238E27FC236}">
                <a16:creationId xmlns:a16="http://schemas.microsoft.com/office/drawing/2014/main" id="{D3FD96F2-F163-42BA-97EE-BCAFB991A9DB}"/>
              </a:ext>
            </a:extLst>
          </p:cNvPr>
          <p:cNvSpPr txBox="1"/>
          <p:nvPr userDrawn="1"/>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5" name="Connecteur droit 2">
            <a:extLst>
              <a:ext uri="{FF2B5EF4-FFF2-40B4-BE49-F238E27FC236}">
                <a16:creationId xmlns:a16="http://schemas.microsoft.com/office/drawing/2014/main" id="{0D5A5CCE-16D0-4145-B792-281F652C08C8}"/>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78133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Slide 17">
    <p:bg>
      <p:bgPr>
        <a:solidFill>
          <a:srgbClr val="0B81D5"/>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75E1A3A1-851F-BB41-DAB8-E35A550A7220}"/>
              </a:ext>
            </a:extLst>
          </p:cNvPr>
          <p:cNvSpPr txBox="1"/>
          <p:nvPr/>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CB195B3F-6D64-5BD4-0B1F-27212A1C1A06}"/>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ZoneTexte 3">
            <a:extLst>
              <a:ext uri="{FF2B5EF4-FFF2-40B4-BE49-F238E27FC236}">
                <a16:creationId xmlns:a16="http://schemas.microsoft.com/office/drawing/2014/main" id="{04BC2742-A355-4148-895C-AA56F17466AC}"/>
              </a:ext>
            </a:extLst>
          </p:cNvPr>
          <p:cNvSpPr txBox="1"/>
          <p:nvPr userDrawn="1"/>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7" name="Connecteur droit 4">
            <a:extLst>
              <a:ext uri="{FF2B5EF4-FFF2-40B4-BE49-F238E27FC236}">
                <a16:creationId xmlns:a16="http://schemas.microsoft.com/office/drawing/2014/main" id="{312CF02E-AE59-4BFF-A703-2DA5C9DFB5DE}"/>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92438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509A250-FF31-4206-8172-F9D3106AACB1}" type="datetimeFigureOut">
              <a:rPr lang="en-US" dirty="0"/>
              <a:t>7/20/2022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509A250-FF31-4206-8172-F9D3106AACB1}" type="datetimeFigureOut">
              <a:rPr lang="en-US" dirty="0"/>
              <a:t>7/20/2022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7/20/2022</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7/20/2022</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p:txBody>
          <a:bodyPr/>
          <a:lstStyle/>
          <a:p>
            <a:fld id="{4509A250-FF31-4206-8172-F9D3106AACB1}" type="datetimeFigureOut">
              <a:rPr lang="en-US" dirty="0"/>
              <a:t>7/20/2022</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7/20/2022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509A250-FF31-4206-8172-F9D3106AACB1}" type="datetimeFigureOut">
              <a:rPr lang="en-US" dirty="0"/>
              <a:t>7/20/2022</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3010871"/>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 id="2147483689" r:id="rId18"/>
    <p:sldLayoutId id="2147483690" r:id="rId19"/>
    <p:sldLayoutId id="2147483691" r:id="rId20"/>
    <p:sldLayoutId id="2147483692" r:id="rId21"/>
  </p:sldLayoutIdLst>
  <p:txStyles>
    <p:titleStyle>
      <a:lvl1pPr algn="l" defTabSz="609630" rtl="0" eaLnBrk="1" latinLnBrk="0" hangingPunct="1">
        <a:lnSpc>
          <a:spcPct val="90000"/>
        </a:lnSpc>
        <a:spcBef>
          <a:spcPct val="0"/>
        </a:spcBef>
        <a:buNone/>
        <a:defRPr sz="7200" kern="1200">
          <a:solidFill>
            <a:schemeClr val="tx1"/>
          </a:solidFill>
          <a:latin typeface="Poppins" pitchFamily="2" charset="77"/>
          <a:ea typeface="+mj-ea"/>
          <a:cs typeface="Poppins" pitchFamily="2" charset="77"/>
        </a:defRPr>
      </a:lvl1pPr>
    </p:titleStyle>
    <p:bodyStyle>
      <a:lvl1pPr marL="152408" indent="-152408" algn="l" defTabSz="609630" rtl="0" eaLnBrk="1" latinLnBrk="0" hangingPunct="1">
        <a:lnSpc>
          <a:spcPct val="90000"/>
        </a:lnSpc>
        <a:spcBef>
          <a:spcPts val="667"/>
        </a:spcBef>
        <a:buFont typeface="Arial" panose="020B0604020202020204" pitchFamily="34" charset="0"/>
        <a:buChar char="•"/>
        <a:defRPr sz="1867" kern="1200">
          <a:solidFill>
            <a:schemeClr val="tx1"/>
          </a:solidFill>
          <a:latin typeface="+mn-lt"/>
          <a:ea typeface="+mn-ea"/>
          <a:cs typeface="+mn-cs"/>
        </a:defRPr>
      </a:lvl1pPr>
      <a:lvl2pPr marL="457223" indent="-152408" algn="l" defTabSz="609630" rtl="0" eaLnBrk="1" latinLnBrk="0" hangingPunct="1">
        <a:lnSpc>
          <a:spcPct val="90000"/>
        </a:lnSpc>
        <a:spcBef>
          <a:spcPts val="333"/>
        </a:spcBef>
        <a:buFont typeface="Arial" panose="020B0604020202020204" pitchFamily="34" charset="0"/>
        <a:buChar char="•"/>
        <a:defRPr sz="1600" kern="1200">
          <a:solidFill>
            <a:schemeClr val="tx1"/>
          </a:solidFill>
          <a:latin typeface="+mn-lt"/>
          <a:ea typeface="+mn-ea"/>
          <a:cs typeface="+mn-cs"/>
        </a:defRPr>
      </a:lvl2pPr>
      <a:lvl3pPr marL="762038" indent="-152408" algn="l" defTabSz="609630" rtl="0" eaLnBrk="1" latinLnBrk="0" hangingPunct="1">
        <a:lnSpc>
          <a:spcPct val="90000"/>
        </a:lnSpc>
        <a:spcBef>
          <a:spcPts val="333"/>
        </a:spcBef>
        <a:buFont typeface="Arial" panose="020B0604020202020204" pitchFamily="34" charset="0"/>
        <a:buChar char="•"/>
        <a:defRPr sz="1333" kern="1200">
          <a:solidFill>
            <a:schemeClr val="tx1"/>
          </a:solidFill>
          <a:latin typeface="+mn-lt"/>
          <a:ea typeface="+mn-ea"/>
          <a:cs typeface="+mn-cs"/>
        </a:defRPr>
      </a:lvl3pPr>
      <a:lvl4pPr marL="1066853"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4pPr>
      <a:lvl5pPr marL="1371669"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5pPr>
      <a:lvl6pPr marL="1676484"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6pPr>
      <a:lvl7pPr marL="1981299"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7pPr>
      <a:lvl8pPr marL="2286114"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8pPr>
      <a:lvl9pPr marL="2590930"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9pPr>
    </p:bodyStyle>
    <p:otherStyle>
      <a:defPPr>
        <a:defRPr lang="fr-FR"/>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49.jpeg"/><Relationship Id="rId4" Type="http://schemas.openxmlformats.org/officeDocument/2006/relationships/image" Target="../media/image4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jpeg"/><Relationship Id="rId7" Type="http://schemas.openxmlformats.org/officeDocument/2006/relationships/diagramQuickStyle" Target="../diagrams/quickStyle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9.jpeg"/><Relationship Id="rId9" Type="http://schemas.microsoft.com/office/2007/relationships/diagramDrawing" Target="../diagrams/drawing1.xml"/></Relationships>
</file>

<file path=ppt/slides/_rels/slide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BE8E04-F4A3-4932-48E0-7E66BE2A8664}"/>
              </a:ext>
            </a:extLst>
          </p:cNvPr>
          <p:cNvSpPr>
            <a:spLocks noGrp="1"/>
          </p:cNvSpPr>
          <p:nvPr>
            <p:ph type="title"/>
          </p:nvPr>
        </p:nvSpPr>
        <p:spPr>
          <a:xfrm>
            <a:off x="457866" y="685802"/>
            <a:ext cx="8571795" cy="1326091"/>
          </a:xfrm>
        </p:spPr>
        <p:txBody>
          <a:bodyPr>
            <a:normAutofit fontScale="90000"/>
          </a:bodyPr>
          <a:lstStyle/>
          <a:p>
            <a:r>
              <a:rPr lang="fr-FR" sz="7202" dirty="0"/>
              <a:t>Formation Complète</a:t>
            </a:r>
            <a:endParaRPr lang="fr-FR" dirty="0"/>
          </a:p>
        </p:txBody>
      </p:sp>
      <p:sp>
        <p:nvSpPr>
          <p:cNvPr id="3" name="Espace réservé du texte 2">
            <a:extLst>
              <a:ext uri="{FF2B5EF4-FFF2-40B4-BE49-F238E27FC236}">
                <a16:creationId xmlns:a16="http://schemas.microsoft.com/office/drawing/2014/main" id="{786E402D-0DC9-8B90-7157-4779A38F1C33}"/>
              </a:ext>
            </a:extLst>
          </p:cNvPr>
          <p:cNvSpPr>
            <a:spLocks noGrp="1"/>
          </p:cNvSpPr>
          <p:nvPr>
            <p:ph type="body" sz="quarter" idx="10"/>
          </p:nvPr>
        </p:nvSpPr>
        <p:spPr>
          <a:xfrm>
            <a:off x="457864" y="2946400"/>
            <a:ext cx="7771736" cy="965200"/>
          </a:xfrm>
        </p:spPr>
        <p:txBody>
          <a:bodyPr/>
          <a:lstStyle/>
          <a:p>
            <a:pPr marL="0" indent="0">
              <a:buNone/>
            </a:pPr>
            <a:r>
              <a:rPr lang="fr-FR" sz="3200" spc="456"/>
              <a:t>28 juin – 21 juillet 2022</a:t>
            </a:r>
            <a:endParaRPr lang="fr-FR"/>
          </a:p>
        </p:txBody>
      </p:sp>
      <p:sp>
        <p:nvSpPr>
          <p:cNvPr id="4" name="Espace réservé du texte 3">
            <a:extLst>
              <a:ext uri="{FF2B5EF4-FFF2-40B4-BE49-F238E27FC236}">
                <a16:creationId xmlns:a16="http://schemas.microsoft.com/office/drawing/2014/main" id="{12B1CF14-AA18-D734-C359-17E3762DA1DC}"/>
              </a:ext>
            </a:extLst>
          </p:cNvPr>
          <p:cNvSpPr>
            <a:spLocks noGrp="1"/>
          </p:cNvSpPr>
          <p:nvPr>
            <p:ph type="body" sz="quarter" idx="11"/>
          </p:nvPr>
        </p:nvSpPr>
        <p:spPr/>
        <p:txBody>
          <a:bodyPr/>
          <a:lstStyle/>
          <a:p>
            <a:pPr marL="0" indent="0">
              <a:buNone/>
            </a:pPr>
            <a:r>
              <a:rPr lang="en-US" sz="2400" dirty="0"/>
              <a:t>PRÉSENTÉ</a:t>
            </a:r>
            <a:r>
              <a:rPr lang="en-US" sz="2232" dirty="0"/>
              <a:t> PAR GAVI, WHO, UNICEF &amp; US CDC</a:t>
            </a:r>
          </a:p>
          <a:p>
            <a:endParaRPr lang="fr-FR" dirty="0"/>
          </a:p>
        </p:txBody>
      </p:sp>
    </p:spTree>
    <p:extLst>
      <p:ext uri="{BB962C8B-B14F-4D97-AF65-F5344CB8AC3E}">
        <p14:creationId xmlns:p14="http://schemas.microsoft.com/office/powerpoint/2010/main" val="16326097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A9A7F-28BC-48E0-83CD-93C5E211FE91}"/>
              </a:ext>
            </a:extLst>
          </p:cNvPr>
          <p:cNvSpPr>
            <a:spLocks noGrp="1"/>
          </p:cNvSpPr>
          <p:nvPr>
            <p:ph type="title"/>
          </p:nvPr>
        </p:nvSpPr>
        <p:spPr/>
        <p:txBody>
          <a:bodyPr/>
          <a:lstStyle/>
          <a:p>
            <a:r>
              <a:rPr lang="en-GB" dirty="0" err="1"/>
              <a:t>Systèmes</a:t>
            </a:r>
            <a:r>
              <a:rPr lang="en-GB" dirty="0"/>
              <a:t> de surveillance</a:t>
            </a:r>
            <a:endParaRPr lang="en-IE" dirty="0"/>
          </a:p>
        </p:txBody>
      </p:sp>
      <p:sp>
        <p:nvSpPr>
          <p:cNvPr id="3" name="Content Placeholder 2">
            <a:extLst>
              <a:ext uri="{FF2B5EF4-FFF2-40B4-BE49-F238E27FC236}">
                <a16:creationId xmlns:a16="http://schemas.microsoft.com/office/drawing/2014/main" id="{A94FEBF2-739C-425F-8DDC-6EC74E2C8221}"/>
              </a:ext>
            </a:extLst>
          </p:cNvPr>
          <p:cNvSpPr>
            <a:spLocks noGrp="1"/>
          </p:cNvSpPr>
          <p:nvPr>
            <p:ph idx="1"/>
          </p:nvPr>
        </p:nvSpPr>
        <p:spPr>
          <a:xfrm>
            <a:off x="1103312" y="2052918"/>
            <a:ext cx="5527947" cy="4195481"/>
          </a:xfrm>
        </p:spPr>
        <p:txBody>
          <a:bodyPr/>
          <a:lstStyle/>
          <a:p>
            <a:r>
              <a:rPr lang="fr-FR" dirty="0"/>
              <a:t>La pandémie n'est pas encore terminée...</a:t>
            </a:r>
          </a:p>
          <a:p>
            <a:r>
              <a:rPr lang="fr-FR" dirty="0"/>
              <a:t>S'assurer que les systèmes construits pour lutter contre la COVID-19 puissent être facilement adaptés aux nouvelles épidémies</a:t>
            </a:r>
            <a:r>
              <a:rPr lang="en-GB" dirty="0"/>
              <a:t>.</a:t>
            </a:r>
            <a:endParaRPr lang="en-IE" dirty="0"/>
          </a:p>
        </p:txBody>
      </p:sp>
      <p:pic>
        <p:nvPicPr>
          <p:cNvPr id="1026" name="Picture 2" descr="https://i.ytimg.com/vi/SasEQQEPCJI/maxresdefault.jpg">
            <a:extLst>
              <a:ext uri="{FF2B5EF4-FFF2-40B4-BE49-F238E27FC236}">
                <a16:creationId xmlns:a16="http://schemas.microsoft.com/office/drawing/2014/main" id="{D342E100-57B2-4969-B032-12FE5BBDE2A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826" b="47209"/>
          <a:stretch/>
        </p:blipFill>
        <p:spPr bwMode="auto">
          <a:xfrm>
            <a:off x="0" y="4322955"/>
            <a:ext cx="12192000" cy="253504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FCEA7CD-CB54-4B43-8B56-0EAF7A3F3F6C}"/>
              </a:ext>
            </a:extLst>
          </p:cNvPr>
          <p:cNvPicPr>
            <a:picLocks noChangeAspect="1"/>
          </p:cNvPicPr>
          <p:nvPr/>
        </p:nvPicPr>
        <p:blipFill>
          <a:blip r:embed="rId3"/>
          <a:stretch>
            <a:fillRect/>
          </a:stretch>
        </p:blipFill>
        <p:spPr>
          <a:xfrm>
            <a:off x="7039904" y="1064244"/>
            <a:ext cx="4743450" cy="2647950"/>
          </a:xfrm>
          <a:prstGeom prst="rect">
            <a:avLst/>
          </a:prstGeom>
        </p:spPr>
      </p:pic>
    </p:spTree>
    <p:extLst>
      <p:ext uri="{BB962C8B-B14F-4D97-AF65-F5344CB8AC3E}">
        <p14:creationId xmlns:p14="http://schemas.microsoft.com/office/powerpoint/2010/main" val="30550678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0E5B73-A4D3-41D8-B649-095B1578685F}"/>
              </a:ext>
            </a:extLst>
          </p:cNvPr>
          <p:cNvPicPr>
            <a:picLocks noChangeAspect="1"/>
          </p:cNvPicPr>
          <p:nvPr/>
        </p:nvPicPr>
        <p:blipFill>
          <a:blip r:embed="rId2"/>
          <a:stretch>
            <a:fillRect/>
          </a:stretch>
        </p:blipFill>
        <p:spPr>
          <a:xfrm>
            <a:off x="0" y="-212645"/>
            <a:ext cx="12192000" cy="7070645"/>
          </a:xfrm>
          <a:prstGeom prst="rect">
            <a:avLst/>
          </a:prstGeom>
        </p:spPr>
      </p:pic>
      <p:sp>
        <p:nvSpPr>
          <p:cNvPr id="2" name="Title 1">
            <a:extLst>
              <a:ext uri="{FF2B5EF4-FFF2-40B4-BE49-F238E27FC236}">
                <a16:creationId xmlns:a16="http://schemas.microsoft.com/office/drawing/2014/main" id="{6DA395B4-54A6-4B7F-9D67-57FCFEFCE88F}"/>
              </a:ext>
            </a:extLst>
          </p:cNvPr>
          <p:cNvSpPr>
            <a:spLocks noGrp="1"/>
          </p:cNvSpPr>
          <p:nvPr>
            <p:ph type="title"/>
          </p:nvPr>
        </p:nvSpPr>
        <p:spPr>
          <a:xfrm>
            <a:off x="5844208" y="452718"/>
            <a:ext cx="4206625" cy="1831654"/>
          </a:xfrm>
        </p:spPr>
        <p:txBody>
          <a:bodyPr/>
          <a:lstStyle/>
          <a:p>
            <a:r>
              <a:rPr lang="fr-FR" sz="4000" dirty="0">
                <a:solidFill>
                  <a:schemeClr val="bg1"/>
                </a:solidFill>
              </a:rPr>
              <a:t>Interopérabilité de la santé numérique</a:t>
            </a:r>
            <a:endParaRPr lang="en-IE" sz="4000" dirty="0">
              <a:solidFill>
                <a:schemeClr val="bg1"/>
              </a:solidFill>
            </a:endParaRPr>
          </a:p>
          <a:p>
            <a:endParaRPr lang="fr-FR" sz="4000" dirty="0">
              <a:solidFill>
                <a:schemeClr val="bg1"/>
              </a:solidFill>
            </a:endParaRPr>
          </a:p>
        </p:txBody>
      </p:sp>
      <p:sp>
        <p:nvSpPr>
          <p:cNvPr id="3" name="Content Placeholder 2">
            <a:extLst>
              <a:ext uri="{FF2B5EF4-FFF2-40B4-BE49-F238E27FC236}">
                <a16:creationId xmlns:a16="http://schemas.microsoft.com/office/drawing/2014/main" id="{048A9531-C43B-43F8-9AF0-430B463293F2}"/>
              </a:ext>
            </a:extLst>
          </p:cNvPr>
          <p:cNvSpPr>
            <a:spLocks noGrp="1"/>
          </p:cNvSpPr>
          <p:nvPr>
            <p:ph idx="1"/>
          </p:nvPr>
        </p:nvSpPr>
        <p:spPr>
          <a:xfrm>
            <a:off x="2006193" y="3523785"/>
            <a:ext cx="7939537" cy="3241288"/>
          </a:xfrm>
          <a:solidFill>
            <a:srgbClr val="00B0F0">
              <a:alpha val="35000"/>
            </a:srgbClr>
          </a:solidFill>
        </p:spPr>
        <p:txBody>
          <a:bodyPr>
            <a:normAutofit fontScale="85000" lnSpcReduction="20000"/>
          </a:bodyPr>
          <a:lstStyle/>
          <a:p>
            <a:r>
              <a:rPr lang="fr-FR" sz="3200" dirty="0">
                <a:solidFill>
                  <a:schemeClr val="bg1"/>
                </a:solidFill>
              </a:rPr>
              <a:t>Le plus étendu</a:t>
            </a:r>
          </a:p>
          <a:p>
            <a:r>
              <a:rPr lang="fr-FR" sz="3200" dirty="0">
                <a:solidFill>
                  <a:schemeClr val="bg1"/>
                </a:solidFill>
              </a:rPr>
              <a:t>Le plus rapide</a:t>
            </a:r>
          </a:p>
          <a:p>
            <a:r>
              <a:rPr lang="fr-FR" sz="3200" dirty="0">
                <a:solidFill>
                  <a:schemeClr val="bg1"/>
                </a:solidFill>
              </a:rPr>
              <a:t>Le plus sûr</a:t>
            </a:r>
          </a:p>
          <a:p>
            <a:r>
              <a:rPr lang="fr-FR" sz="3200" dirty="0">
                <a:solidFill>
                  <a:schemeClr val="bg1"/>
                </a:solidFill>
              </a:rPr>
              <a:t>Mis en place par des pays à revenus élevés, moyens et faibles.</a:t>
            </a:r>
          </a:p>
          <a:p>
            <a:r>
              <a:rPr lang="fr-FR" sz="3200" dirty="0">
                <a:solidFill>
                  <a:schemeClr val="bg1"/>
                </a:solidFill>
              </a:rPr>
              <a:t>Démonstration claire que l'interopérabilité d'éléments spécifiques de la santé est possible.</a:t>
            </a:r>
            <a:endParaRPr lang="en-IE" sz="3200" dirty="0">
              <a:solidFill>
                <a:schemeClr val="bg1"/>
              </a:solidFill>
            </a:endParaRPr>
          </a:p>
        </p:txBody>
      </p:sp>
      <p:pic>
        <p:nvPicPr>
          <p:cNvPr id="5122" name="Picture 2" descr="EU Digital COVID Certificate: Commission adopts equivalence decision for  Cabo Verde, Lebanon and the UAE">
            <a:extLst>
              <a:ext uri="{FF2B5EF4-FFF2-40B4-BE49-F238E27FC236}">
                <a16:creationId xmlns:a16="http://schemas.microsoft.com/office/drawing/2014/main" id="{B83D4B1C-EFAE-4025-9C02-460C480B42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a:stretch/>
        </p:blipFill>
        <p:spPr bwMode="auto">
          <a:xfrm>
            <a:off x="9775902" y="45117"/>
            <a:ext cx="2203991" cy="2239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45712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planedave.files.wordpress.com/2015/01/img_9164.jpg">
            <a:extLst>
              <a:ext uri="{FF2B5EF4-FFF2-40B4-BE49-F238E27FC236}">
                <a16:creationId xmlns:a16="http://schemas.microsoft.com/office/drawing/2014/main" id="{8F682667-CAF0-4F90-AF16-4930E0F9A04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500" b="1250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F0B4064-6716-4AAB-86B3-A2FB3E65AAD2}"/>
              </a:ext>
            </a:extLst>
          </p:cNvPr>
          <p:cNvSpPr>
            <a:spLocks noGrp="1"/>
          </p:cNvSpPr>
          <p:nvPr>
            <p:ph type="title"/>
          </p:nvPr>
        </p:nvSpPr>
        <p:spPr>
          <a:xfrm>
            <a:off x="646111" y="452718"/>
            <a:ext cx="11374904" cy="1400530"/>
          </a:xfrm>
        </p:spPr>
        <p:txBody>
          <a:bodyPr/>
          <a:lstStyle/>
          <a:p>
            <a:r>
              <a:rPr lang="fr-FR" dirty="0"/>
              <a:t>La technologie des vaccins a beaucoup évolué...</a:t>
            </a:r>
            <a:endParaRPr lang="en-IE" dirty="0"/>
          </a:p>
        </p:txBody>
      </p:sp>
      <p:sp>
        <p:nvSpPr>
          <p:cNvPr id="3" name="Content Placeholder 2">
            <a:extLst>
              <a:ext uri="{FF2B5EF4-FFF2-40B4-BE49-F238E27FC236}">
                <a16:creationId xmlns:a16="http://schemas.microsoft.com/office/drawing/2014/main" id="{3F414823-8FBD-474F-97EB-102077352A21}"/>
              </a:ext>
            </a:extLst>
          </p:cNvPr>
          <p:cNvSpPr>
            <a:spLocks noGrp="1"/>
          </p:cNvSpPr>
          <p:nvPr>
            <p:ph idx="1"/>
          </p:nvPr>
        </p:nvSpPr>
        <p:spPr>
          <a:xfrm>
            <a:off x="-128424" y="4477289"/>
            <a:ext cx="6394052" cy="2257521"/>
          </a:xfrm>
        </p:spPr>
        <p:txBody>
          <a:bodyPr>
            <a:normAutofit fontScale="92500" lnSpcReduction="10000"/>
          </a:bodyPr>
          <a:lstStyle/>
          <a:p>
            <a:pPr marL="628650" indent="-271463" defTabSz="455613"/>
            <a:r>
              <a:rPr lang="fr-FR" sz="2400" dirty="0"/>
              <a:t>Avant la pandémie, les vaccins à ARNm étaient encore en cours de développement pour toute une série de maladies, y compris des affections non infectieuses comme la sclérose en plaques et le cancer, mais ils n'étaient pas encore homologués</a:t>
            </a:r>
            <a:endParaRPr lang="en-IE" dirty="0"/>
          </a:p>
        </p:txBody>
      </p:sp>
      <p:sp>
        <p:nvSpPr>
          <p:cNvPr id="6" name="Content Placeholder 2">
            <a:extLst>
              <a:ext uri="{FF2B5EF4-FFF2-40B4-BE49-F238E27FC236}">
                <a16:creationId xmlns:a16="http://schemas.microsoft.com/office/drawing/2014/main" id="{F3358AFE-4D2B-4A98-B145-1648348BF454}"/>
              </a:ext>
            </a:extLst>
          </p:cNvPr>
          <p:cNvSpPr txBox="1">
            <a:spLocks/>
          </p:cNvSpPr>
          <p:nvPr/>
        </p:nvSpPr>
        <p:spPr>
          <a:xfrm>
            <a:off x="6488264" y="4713817"/>
            <a:ext cx="6014646" cy="2020994"/>
          </a:xfrm>
          <a:prstGeom prst="rect">
            <a:avLst/>
          </a:prstGeom>
        </p:spPr>
        <p:txBody>
          <a:bodyPr vert="horz" lIns="91440" tIns="45720" rIns="91440" bIns="45720" rtlCol="0" anchor="t">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marL="285750" indent="-285750">
              <a:buFont typeface="Wingdings" panose="05000000000000000000" pitchFamily="2" charset="2"/>
              <a:buChar char="Ø"/>
            </a:pPr>
            <a:r>
              <a:rPr lang="fr-FR" sz="2400" dirty="0"/>
              <a:t>L'expérience acquise avec l'utilisation de vaccins à ARNm facilitera le développement de nouveaux vaccins pour plusieurs maladies tropicales négligées.</a:t>
            </a:r>
          </a:p>
          <a:p>
            <a:pPr marL="0" indent="0">
              <a:buNone/>
            </a:pPr>
            <a:endParaRPr lang="en-GB" sz="2400" dirty="0"/>
          </a:p>
          <a:p>
            <a:endParaRPr lang="en-IE" dirty="0"/>
          </a:p>
        </p:txBody>
      </p:sp>
    </p:spTree>
    <p:extLst>
      <p:ext uri="{BB962C8B-B14F-4D97-AF65-F5344CB8AC3E}">
        <p14:creationId xmlns:p14="http://schemas.microsoft.com/office/powerpoint/2010/main" val="9323099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5021" r="1937"/>
          <a:stretch/>
        </p:blipFill>
        <p:spPr>
          <a:xfrm>
            <a:off x="163772" y="191072"/>
            <a:ext cx="11887201" cy="6400800"/>
          </a:xfrm>
          <a:prstGeom prst="rect">
            <a:avLst/>
          </a:prstGeom>
        </p:spPr>
      </p:pic>
      <p:sp>
        <p:nvSpPr>
          <p:cNvPr id="2" name="Title 1">
            <a:extLst>
              <a:ext uri="{FF2B5EF4-FFF2-40B4-BE49-F238E27FC236}">
                <a16:creationId xmlns:a16="http://schemas.microsoft.com/office/drawing/2014/main" id="{4833A362-33C8-40D7-89F3-6CE75E68768D}"/>
              </a:ext>
            </a:extLst>
          </p:cNvPr>
          <p:cNvSpPr>
            <a:spLocks noGrp="1"/>
          </p:cNvSpPr>
          <p:nvPr>
            <p:ph type="title"/>
          </p:nvPr>
        </p:nvSpPr>
        <p:spPr/>
        <p:txBody>
          <a:bodyPr/>
          <a:lstStyle/>
          <a:p>
            <a:r>
              <a:rPr lang="en-IE" sz="2800" dirty="0">
                <a:solidFill>
                  <a:schemeClr val="bg1"/>
                </a:solidFill>
              </a:rPr>
              <a:t>Gestion </a:t>
            </a:r>
            <a:r>
              <a:rPr lang="en-IE" sz="2800" dirty="0" err="1">
                <a:solidFill>
                  <a:schemeClr val="bg1"/>
                </a:solidFill>
              </a:rPr>
              <a:t>d'infodémies</a:t>
            </a:r>
            <a:r>
              <a:rPr lang="en-IE" sz="2800" dirty="0">
                <a:solidFill>
                  <a:schemeClr val="bg1"/>
                </a:solidFill>
              </a:rPr>
              <a:t> &amp; </a:t>
            </a:r>
            <a:r>
              <a:rPr lang="en-IE" sz="2800" dirty="0" err="1">
                <a:solidFill>
                  <a:schemeClr val="bg1"/>
                </a:solidFill>
              </a:rPr>
              <a:t>l'art</a:t>
            </a:r>
            <a:r>
              <a:rPr lang="en-IE" sz="2800" dirty="0">
                <a:solidFill>
                  <a:schemeClr val="bg1"/>
                </a:solidFill>
              </a:rPr>
              <a:t> de la communication</a:t>
            </a:r>
          </a:p>
        </p:txBody>
      </p:sp>
      <p:sp>
        <p:nvSpPr>
          <p:cNvPr id="3" name="Content Placeholder 2">
            <a:extLst>
              <a:ext uri="{FF2B5EF4-FFF2-40B4-BE49-F238E27FC236}">
                <a16:creationId xmlns:a16="http://schemas.microsoft.com/office/drawing/2014/main" id="{2C736502-8C72-4F41-89E0-5F32AE9D6060}"/>
              </a:ext>
            </a:extLst>
          </p:cNvPr>
          <p:cNvSpPr>
            <a:spLocks noGrp="1"/>
          </p:cNvSpPr>
          <p:nvPr>
            <p:ph idx="1"/>
          </p:nvPr>
        </p:nvSpPr>
        <p:spPr>
          <a:xfrm>
            <a:off x="8072691" y="5491810"/>
            <a:ext cx="3938953" cy="1206575"/>
          </a:xfrm>
        </p:spPr>
        <p:txBody>
          <a:bodyPr>
            <a:normAutofit fontScale="70000" lnSpcReduction="20000"/>
          </a:bodyPr>
          <a:lstStyle/>
          <a:p>
            <a:r>
              <a:rPr lang="en-IE" dirty="0">
                <a:solidFill>
                  <a:schemeClr val="bg1"/>
                </a:solidFill>
              </a:rPr>
              <a:t>…</a:t>
            </a:r>
            <a:r>
              <a:rPr lang="fr-FR" dirty="0">
                <a:solidFill>
                  <a:schemeClr val="bg1"/>
                </a:solidFill>
              </a:rPr>
              <a:t>menaces de maladies infectieuses</a:t>
            </a:r>
          </a:p>
          <a:p>
            <a:r>
              <a:rPr lang="fr-FR" dirty="0">
                <a:solidFill>
                  <a:schemeClr val="bg1"/>
                </a:solidFill>
              </a:rPr>
              <a:t>...connaissances en matière de santé</a:t>
            </a:r>
          </a:p>
          <a:p>
            <a:r>
              <a:rPr lang="fr-FR" dirty="0">
                <a:solidFill>
                  <a:schemeClr val="bg1"/>
                </a:solidFill>
              </a:rPr>
              <a:t>... </a:t>
            </a:r>
            <a:r>
              <a:rPr lang="fr-FR" dirty="0" err="1">
                <a:solidFill>
                  <a:schemeClr val="bg1"/>
                </a:solidFill>
              </a:rPr>
              <a:t>etc</a:t>
            </a:r>
            <a:endParaRPr lang="en-IE" dirty="0"/>
          </a:p>
        </p:txBody>
      </p:sp>
    </p:spTree>
    <p:extLst>
      <p:ext uri="{BB962C8B-B14F-4D97-AF65-F5344CB8AC3E}">
        <p14:creationId xmlns:p14="http://schemas.microsoft.com/office/powerpoint/2010/main" val="15411756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84E76-87D7-44AA-A17B-9918BCE70225}"/>
              </a:ext>
            </a:extLst>
          </p:cNvPr>
          <p:cNvSpPr>
            <a:spLocks noGrp="1"/>
          </p:cNvSpPr>
          <p:nvPr>
            <p:ph type="title"/>
          </p:nvPr>
        </p:nvSpPr>
        <p:spPr/>
        <p:txBody>
          <a:bodyPr/>
          <a:lstStyle/>
          <a:p>
            <a:r>
              <a:rPr lang="en-IE" dirty="0"/>
              <a:t>Diapositive </a:t>
            </a:r>
            <a:r>
              <a:rPr lang="en-IE" dirty="0" err="1"/>
              <a:t>supplémentaire</a:t>
            </a:r>
            <a:r>
              <a:rPr lang="en-IE" dirty="0"/>
              <a:t> …</a:t>
            </a:r>
          </a:p>
        </p:txBody>
      </p:sp>
      <p:sp>
        <p:nvSpPr>
          <p:cNvPr id="3" name="Content Placeholder 2">
            <a:extLst>
              <a:ext uri="{FF2B5EF4-FFF2-40B4-BE49-F238E27FC236}">
                <a16:creationId xmlns:a16="http://schemas.microsoft.com/office/drawing/2014/main" id="{E630F038-05E7-4D21-BBE1-D1B4D0AEE0BD}"/>
              </a:ext>
            </a:extLst>
          </p:cNvPr>
          <p:cNvSpPr>
            <a:spLocks noGrp="1"/>
          </p:cNvSpPr>
          <p:nvPr>
            <p:ph idx="1"/>
          </p:nvPr>
        </p:nvSpPr>
        <p:spPr>
          <a:xfrm>
            <a:off x="1081670" y="1771564"/>
            <a:ext cx="9095765" cy="4195481"/>
          </a:xfrm>
        </p:spPr>
        <p:txBody>
          <a:bodyPr>
            <a:normAutofit fontScale="92500" lnSpcReduction="20000"/>
          </a:bodyPr>
          <a:lstStyle/>
          <a:p>
            <a:r>
              <a:rPr lang="fr-FR" sz="2800" dirty="0"/>
              <a:t>Pour maintenir la santé publique à l'ordre du jour, conserver une approche globale de la société, maintenir vos systèmes de surveillance, ou garantir l'adoption de belles initiatives de santé en ligne ou de futures campagnes de vaccination, vous devez continuer à gérer les </a:t>
            </a:r>
            <a:r>
              <a:rPr lang="fr-FR" sz="2800" dirty="0" err="1"/>
              <a:t>infodémies</a:t>
            </a:r>
            <a:r>
              <a:rPr lang="fr-FR" sz="2800" dirty="0"/>
              <a:t> et à faciliter une communication claire !</a:t>
            </a:r>
          </a:p>
          <a:p>
            <a:endParaRPr lang="fr-FR" sz="2800" dirty="0"/>
          </a:p>
          <a:p>
            <a:r>
              <a:rPr lang="fr-FR" sz="2800" dirty="0"/>
              <a:t>La gestion de l'</a:t>
            </a:r>
            <a:r>
              <a:rPr lang="fr-FR" sz="2800" dirty="0" err="1"/>
              <a:t>infodémie</a:t>
            </a:r>
            <a:r>
              <a:rPr lang="fr-FR" sz="2800" dirty="0"/>
              <a:t> est la mère de toutes les interventions de santé publique - sans elle, leur efficacité est menacée.</a:t>
            </a:r>
          </a:p>
        </p:txBody>
      </p:sp>
      <p:pic>
        <p:nvPicPr>
          <p:cNvPr id="4" name="Picture 3">
            <a:extLst>
              <a:ext uri="{FF2B5EF4-FFF2-40B4-BE49-F238E27FC236}">
                <a16:creationId xmlns:a16="http://schemas.microsoft.com/office/drawing/2014/main" id="{FAEDCA28-B816-4335-928A-2E0A6F31FD00}"/>
              </a:ext>
            </a:extLst>
          </p:cNvPr>
          <p:cNvPicPr>
            <a:picLocks noChangeAspect="1"/>
          </p:cNvPicPr>
          <p:nvPr/>
        </p:nvPicPr>
        <p:blipFill>
          <a:blip r:embed="rId2">
            <a:clrChange>
              <a:clrFrom>
                <a:srgbClr val="242526"/>
              </a:clrFrom>
              <a:clrTo>
                <a:srgbClr val="242526">
                  <a:alpha val="0"/>
                </a:srgbClr>
              </a:clrTo>
            </a:clrChange>
          </a:blip>
          <a:stretch>
            <a:fillRect/>
          </a:stretch>
        </p:blipFill>
        <p:spPr>
          <a:xfrm>
            <a:off x="9219749" y="3278578"/>
            <a:ext cx="2703493" cy="3327009"/>
          </a:xfrm>
          <a:prstGeom prst="rect">
            <a:avLst/>
          </a:prstGeom>
        </p:spPr>
      </p:pic>
      <p:sp>
        <p:nvSpPr>
          <p:cNvPr id="5" name="TextBox 4">
            <a:extLst>
              <a:ext uri="{FF2B5EF4-FFF2-40B4-BE49-F238E27FC236}">
                <a16:creationId xmlns:a16="http://schemas.microsoft.com/office/drawing/2014/main" id="{AA2EE974-4213-49F5-8820-EDADC0CA2DC6}"/>
              </a:ext>
            </a:extLst>
          </p:cNvPr>
          <p:cNvSpPr txBox="1"/>
          <p:nvPr/>
        </p:nvSpPr>
        <p:spPr>
          <a:xfrm>
            <a:off x="10940335" y="4653160"/>
            <a:ext cx="454495" cy="338554"/>
          </a:xfrm>
          <a:prstGeom prst="rect">
            <a:avLst/>
          </a:prstGeom>
          <a:noFill/>
        </p:spPr>
        <p:txBody>
          <a:bodyPr wrap="square" rtlCol="0">
            <a:spAutoFit/>
          </a:bodyPr>
          <a:lstStyle/>
          <a:p>
            <a:r>
              <a:rPr lang="en-IE" sz="1600" dirty="0">
                <a:latin typeface="Jokerman" panose="04090605060D06020702" pitchFamily="82" charset="0"/>
              </a:rPr>
              <a:t>IM</a:t>
            </a:r>
            <a:endParaRPr lang="en-IE" sz="2400" dirty="0">
              <a:latin typeface="Jokerman" panose="04090605060D06020702" pitchFamily="82" charset="0"/>
            </a:endParaRPr>
          </a:p>
        </p:txBody>
      </p:sp>
    </p:spTree>
    <p:extLst>
      <p:ext uri="{BB962C8B-B14F-4D97-AF65-F5344CB8AC3E}">
        <p14:creationId xmlns:p14="http://schemas.microsoft.com/office/powerpoint/2010/main" val="33070543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pic>
        <p:nvPicPr>
          <p:cNvPr id="15" name="Picture 14" descr="abstract design">
            <a:extLst>
              <a:ext uri="{FF2B5EF4-FFF2-40B4-BE49-F238E27FC236}">
                <a16:creationId xmlns:a16="http://schemas.microsoft.com/office/drawing/2014/main" id="{6D363037-1741-4470-A023-883E2FFD5840}"/>
              </a:ext>
            </a:extLst>
          </p:cNvPr>
          <p:cNvPicPr>
            <a:picLocks noChangeAspect="1"/>
          </p:cNvPicPr>
          <p:nvPr/>
        </p:nvPicPr>
        <p:blipFill rotWithShape="1">
          <a:blip r:embed="rId4">
            <a:duotone>
              <a:prstClr val="black"/>
              <a:schemeClr val="accent5">
                <a:tint val="45000"/>
                <a:satMod val="400000"/>
              </a:schemeClr>
            </a:duotone>
            <a:alphaModFix amt="25000"/>
          </a:blip>
          <a:srcRect t="18308" r="6818" b="2872"/>
          <a:stretch/>
        </p:blipFill>
        <p:spPr>
          <a:xfrm flipH="1">
            <a:off x="20" y="10"/>
            <a:ext cx="12191980" cy="6857990"/>
          </a:xfrm>
          <a:prstGeom prst="rect">
            <a:avLst/>
          </a:prstGeom>
        </p:spPr>
      </p:pic>
      <p:sp>
        <p:nvSpPr>
          <p:cNvPr id="57" name="Rectangle 56">
            <a:extLst>
              <a:ext uri="{FF2B5EF4-FFF2-40B4-BE49-F238E27FC236}">
                <a16:creationId xmlns:a16="http://schemas.microsoft.com/office/drawing/2014/main" id="{318E9D62-7BA3-4D5E-8915-0D0E8661E3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Rectangle 1">
            <a:extLst>
              <a:ext uri="{FF2B5EF4-FFF2-40B4-BE49-F238E27FC236}">
                <a16:creationId xmlns:a16="http://schemas.microsoft.com/office/drawing/2014/main" id="{57909958-902D-46DD-824F-BF6D387D5792}"/>
              </a:ext>
            </a:extLst>
          </p:cNvPr>
          <p:cNvSpPr/>
          <p:nvPr/>
        </p:nvSpPr>
        <p:spPr>
          <a:xfrm>
            <a:off x="986197" y="2530122"/>
            <a:ext cx="8996453" cy="1938992"/>
          </a:xfrm>
          <a:prstGeom prst="rect">
            <a:avLst/>
          </a:prstGeom>
        </p:spPr>
        <p:txBody>
          <a:bodyPr wrap="square">
            <a:spAutoFit/>
          </a:bodyPr>
          <a:lstStyle/>
          <a:p>
            <a:r>
              <a:rPr lang="en-US" sz="4000" b="1" dirty="0">
                <a:latin typeface="+mj-lt"/>
              </a:rPr>
              <a:t>“</a:t>
            </a:r>
            <a:r>
              <a:rPr lang="fr-FR" sz="4000" b="1" dirty="0">
                <a:latin typeface="+mj-lt"/>
              </a:rPr>
              <a:t>Il est désormais évident que la santé publique fait partie de la sécurité nationale."</a:t>
            </a:r>
            <a:endParaRPr lang="en-IE" sz="4000" b="1" dirty="0">
              <a:latin typeface="+mj-lt"/>
            </a:endParaRPr>
          </a:p>
        </p:txBody>
      </p:sp>
      <p:pic>
        <p:nvPicPr>
          <p:cNvPr id="2050" name="Picture 2">
            <a:extLst>
              <a:ext uri="{FF2B5EF4-FFF2-40B4-BE49-F238E27FC236}">
                <a16:creationId xmlns:a16="http://schemas.microsoft.com/office/drawing/2014/main" id="{F76C2FDB-4327-44B9-8BD7-BBFB9D4B87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09510" y="3724928"/>
            <a:ext cx="1525117" cy="1913872"/>
          </a:xfrm>
          <a:prstGeom prst="rect">
            <a:avLst/>
          </a:prstGeom>
          <a:noFill/>
          <a:scene3d>
            <a:camera prst="obliqueBottomRight"/>
            <a:lightRig rig="threePt" dir="t"/>
          </a:scene3d>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02DD5FF5-3B1B-4E2C-A336-40FFFC75D616}"/>
              </a:ext>
            </a:extLst>
          </p:cNvPr>
          <p:cNvSpPr/>
          <p:nvPr/>
        </p:nvSpPr>
        <p:spPr>
          <a:xfrm>
            <a:off x="5102087" y="5789085"/>
            <a:ext cx="6232540" cy="923330"/>
          </a:xfrm>
          <a:prstGeom prst="rect">
            <a:avLst/>
          </a:prstGeom>
        </p:spPr>
        <p:txBody>
          <a:bodyPr wrap="square">
            <a:spAutoFit/>
          </a:bodyPr>
          <a:lstStyle/>
          <a:p>
            <a:pPr algn="r"/>
            <a:r>
              <a:rPr lang="en-US" dirty="0">
                <a:solidFill>
                  <a:srgbClr val="E8EAED"/>
                </a:solidFill>
                <a:latin typeface="arial" panose="020B0604020202020204" pitchFamily="34" charset="0"/>
              </a:rPr>
              <a:t>Scott Gottlieb</a:t>
            </a:r>
          </a:p>
          <a:p>
            <a:pPr algn="r"/>
            <a:r>
              <a:rPr lang="fr-FR" dirty="0">
                <a:solidFill>
                  <a:srgbClr val="9AA0A6"/>
                </a:solidFill>
                <a:latin typeface="arial" panose="020B0604020202020204" pitchFamily="34" charset="0"/>
              </a:rPr>
              <a:t>Ancien commissaire américain </a:t>
            </a:r>
            <a:r>
              <a:rPr lang="fr-FR">
                <a:solidFill>
                  <a:srgbClr val="9AA0A6"/>
                </a:solidFill>
                <a:latin typeface="arial" panose="020B0604020202020204" pitchFamily="34" charset="0"/>
              </a:rPr>
              <a:t>responsable d</a:t>
            </a:r>
            <a:r>
              <a:rPr lang="fr-FR" dirty="0">
                <a:solidFill>
                  <a:srgbClr val="9AA0A6"/>
                </a:solidFill>
                <a:latin typeface="arial" panose="020B0604020202020204" pitchFamily="34" charset="0"/>
              </a:rPr>
              <a:t>e</a:t>
            </a:r>
            <a:r>
              <a:rPr lang="fr-FR">
                <a:solidFill>
                  <a:srgbClr val="9AA0A6"/>
                </a:solidFill>
                <a:latin typeface="arial" panose="020B0604020202020204" pitchFamily="34" charset="0"/>
              </a:rPr>
              <a:t> </a:t>
            </a:r>
            <a:r>
              <a:rPr lang="fr-FR" dirty="0">
                <a:solidFill>
                  <a:srgbClr val="9AA0A6"/>
                </a:solidFill>
                <a:latin typeface="arial" panose="020B0604020202020204" pitchFamily="34" charset="0"/>
              </a:rPr>
              <a:t>l'alimentation </a:t>
            </a:r>
            <a:r>
              <a:rPr lang="fr-FR">
                <a:solidFill>
                  <a:srgbClr val="9AA0A6"/>
                </a:solidFill>
                <a:latin typeface="arial" panose="020B0604020202020204" pitchFamily="34" charset="0"/>
              </a:rPr>
              <a:t>et des </a:t>
            </a:r>
            <a:r>
              <a:rPr lang="fr-FR" dirty="0">
                <a:solidFill>
                  <a:srgbClr val="9AA0A6"/>
                </a:solidFill>
                <a:latin typeface="arial" panose="020B0604020202020204" pitchFamily="34" charset="0"/>
              </a:rPr>
              <a:t>médicaments</a:t>
            </a:r>
            <a:endParaRPr lang="en-US" b="0" i="0" dirty="0">
              <a:solidFill>
                <a:srgbClr val="9AA0A6"/>
              </a:solidFill>
              <a:effectLst/>
              <a:latin typeface="arial" panose="020B0604020202020204" pitchFamily="34" charset="0"/>
            </a:endParaRPr>
          </a:p>
        </p:txBody>
      </p:sp>
    </p:spTree>
    <p:extLst>
      <p:ext uri="{BB962C8B-B14F-4D97-AF65-F5344CB8AC3E}">
        <p14:creationId xmlns:p14="http://schemas.microsoft.com/office/powerpoint/2010/main" val="5107679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9D3EA595-A8CD-93D4-4CA6-88E1FB657A63}"/>
              </a:ext>
            </a:extLst>
          </p:cNvPr>
          <p:cNvSpPr>
            <a:spLocks noGrp="1"/>
          </p:cNvSpPr>
          <p:nvPr>
            <p:ph type="body" sz="quarter" idx="10"/>
          </p:nvPr>
        </p:nvSpPr>
        <p:spPr>
          <a:xfrm>
            <a:off x="474798" y="1308874"/>
            <a:ext cx="7958002" cy="3102259"/>
          </a:xfrm>
        </p:spPr>
        <p:txBody>
          <a:bodyPr/>
          <a:lstStyle/>
          <a:p>
            <a:pPr>
              <a:lnSpc>
                <a:spcPct val="114000"/>
              </a:lnSpc>
            </a:pPr>
            <a:r>
              <a:rPr lang="fr-FR" sz="3200" dirty="0"/>
              <a:t>Neville Calleja</a:t>
            </a:r>
          </a:p>
          <a:p>
            <a:pPr>
              <a:lnSpc>
                <a:spcPct val="114000"/>
              </a:lnSpc>
            </a:pPr>
            <a:r>
              <a:rPr lang="fr-FR" sz="3200" dirty="0"/>
              <a:t>Directeur, Information et recherche sur la santé</a:t>
            </a:r>
          </a:p>
          <a:p>
            <a:pPr>
              <a:lnSpc>
                <a:spcPct val="114000"/>
              </a:lnSpc>
            </a:pPr>
            <a:r>
              <a:rPr lang="fr-FR" sz="3200" dirty="0"/>
              <a:t>Ministère de la santé</a:t>
            </a:r>
          </a:p>
          <a:p>
            <a:pPr>
              <a:lnSpc>
                <a:spcPct val="114000"/>
              </a:lnSpc>
            </a:pPr>
            <a:r>
              <a:rPr lang="fr-FR" sz="3200" dirty="0"/>
              <a:t>Malte</a:t>
            </a:r>
          </a:p>
        </p:txBody>
      </p:sp>
    </p:spTree>
    <p:extLst>
      <p:ext uri="{BB962C8B-B14F-4D97-AF65-F5344CB8AC3E}">
        <p14:creationId xmlns:p14="http://schemas.microsoft.com/office/powerpoint/2010/main" val="16033923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pic>
        <p:nvPicPr>
          <p:cNvPr id="5" name="Picture 4" descr="chain links">
            <a:extLst>
              <a:ext uri="{FF2B5EF4-FFF2-40B4-BE49-F238E27FC236}">
                <a16:creationId xmlns:a16="http://schemas.microsoft.com/office/drawing/2014/main" id="{A4511EBC-2F3C-446D-867B-7DC328517A44}"/>
              </a:ext>
            </a:extLst>
          </p:cNvPr>
          <p:cNvPicPr>
            <a:picLocks noChangeAspect="1"/>
          </p:cNvPicPr>
          <p:nvPr/>
        </p:nvPicPr>
        <p:blipFill rotWithShape="1">
          <a:blip r:embed="rId4">
            <a:duotone>
              <a:prstClr val="black"/>
              <a:schemeClr val="accent5">
                <a:tint val="45000"/>
                <a:satMod val="400000"/>
              </a:schemeClr>
            </a:duotone>
            <a:alphaModFix amt="25000"/>
          </a:blip>
          <a:srcRect t="23391" r="9091"/>
          <a:stretch/>
        </p:blipFill>
        <p:spPr>
          <a:xfrm>
            <a:off x="20" y="10"/>
            <a:ext cx="12191980" cy="6857990"/>
          </a:xfrm>
          <a:prstGeom prst="rect">
            <a:avLst/>
          </a:prstGeom>
        </p:spPr>
      </p:pic>
      <p:sp>
        <p:nvSpPr>
          <p:cNvPr id="2" name="Title 1">
            <a:extLst>
              <a:ext uri="{FF2B5EF4-FFF2-40B4-BE49-F238E27FC236}">
                <a16:creationId xmlns:a16="http://schemas.microsoft.com/office/drawing/2014/main" id="{3D30D32A-359B-41BB-9746-2CF3A21EEFFC}"/>
              </a:ext>
            </a:extLst>
          </p:cNvPr>
          <p:cNvSpPr>
            <a:spLocks noGrp="1"/>
          </p:cNvSpPr>
          <p:nvPr>
            <p:ph type="ctrTitle"/>
          </p:nvPr>
        </p:nvSpPr>
        <p:spPr>
          <a:xfrm>
            <a:off x="1092325" y="1447800"/>
            <a:ext cx="8825658" cy="3329581"/>
          </a:xfrm>
        </p:spPr>
        <p:txBody>
          <a:bodyPr>
            <a:normAutofit/>
          </a:bodyPr>
          <a:lstStyle/>
          <a:p>
            <a:r>
              <a:rPr lang="en-US" dirty="0" err="1"/>
              <a:t>Rassembler</a:t>
            </a:r>
            <a:r>
              <a:rPr lang="en-US" dirty="0"/>
              <a:t> le tout</a:t>
            </a:r>
            <a:endParaRPr lang="ru-RU" dirty="0"/>
          </a:p>
        </p:txBody>
      </p:sp>
      <p:sp>
        <p:nvSpPr>
          <p:cNvPr id="3" name="Subtitle 2">
            <a:extLst>
              <a:ext uri="{FF2B5EF4-FFF2-40B4-BE49-F238E27FC236}">
                <a16:creationId xmlns:a16="http://schemas.microsoft.com/office/drawing/2014/main" id="{B4CA222A-88BC-48F4-9AE8-2115B7D1E6DC}"/>
              </a:ext>
            </a:extLst>
          </p:cNvPr>
          <p:cNvSpPr>
            <a:spLocks noGrp="1"/>
          </p:cNvSpPr>
          <p:nvPr>
            <p:ph type="subTitle" idx="1"/>
          </p:nvPr>
        </p:nvSpPr>
        <p:spPr>
          <a:xfrm>
            <a:off x="1154955" y="4777380"/>
            <a:ext cx="8825658" cy="861420"/>
          </a:xfrm>
        </p:spPr>
        <p:txBody>
          <a:bodyPr>
            <a:normAutofit fontScale="85000" lnSpcReduction="10000"/>
          </a:bodyPr>
          <a:lstStyle/>
          <a:p>
            <a:r>
              <a:rPr lang="fr-FR" sz="3600" dirty="0"/>
              <a:t>le renforcement des systèmes de santé</a:t>
            </a:r>
          </a:p>
        </p:txBody>
      </p:sp>
      <p:sp>
        <p:nvSpPr>
          <p:cNvPr id="20" name="Rectangle 19">
            <a:extLst>
              <a:ext uri="{FF2B5EF4-FFF2-40B4-BE49-F238E27FC236}">
                <a16:creationId xmlns:a16="http://schemas.microsoft.com/office/drawing/2014/main" id="{318E9D62-7BA3-4D5E-8915-0D0E8661E3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930009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5612DEC-30EA-4452-AC27-63AC6D9BCFA7}"/>
              </a:ext>
            </a:extLst>
          </p:cNvPr>
          <p:cNvPicPr>
            <a:picLocks noChangeAspect="1"/>
          </p:cNvPicPr>
          <p:nvPr/>
        </p:nvPicPr>
        <p:blipFill>
          <a:blip r:embed="rId2"/>
          <a:stretch>
            <a:fillRect/>
          </a:stretch>
        </p:blipFill>
        <p:spPr>
          <a:xfrm>
            <a:off x="-2114441" y="0"/>
            <a:ext cx="15240000" cy="6858000"/>
          </a:xfrm>
          <a:prstGeom prst="rect">
            <a:avLst/>
          </a:prstGeom>
        </p:spPr>
      </p:pic>
      <p:sp>
        <p:nvSpPr>
          <p:cNvPr id="6" name="Title 1">
            <a:extLst>
              <a:ext uri="{FF2B5EF4-FFF2-40B4-BE49-F238E27FC236}">
                <a16:creationId xmlns:a16="http://schemas.microsoft.com/office/drawing/2014/main" id="{5134B6D2-7A2B-48B4-BFC3-D69750AE045B}"/>
              </a:ext>
            </a:extLst>
          </p:cNvPr>
          <p:cNvSpPr txBox="1">
            <a:spLocks/>
          </p:cNvSpPr>
          <p:nvPr/>
        </p:nvSpPr>
        <p:spPr>
          <a:xfrm>
            <a:off x="196081" y="4002459"/>
            <a:ext cx="6607055" cy="2893045"/>
          </a:xfrm>
          <a:prstGeom prst="rect">
            <a:avLst/>
          </a:prstGeom>
        </p:spPr>
        <p:txBody>
          <a:bodyPr>
            <a:normAutofit fontScale="92500" lnSpcReduction="10000"/>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dirty="0"/>
              <a:t>Devrions-nous simplement détruire ce qui a été créé pour la </a:t>
            </a:r>
            <a:r>
              <a:rPr lang="fr-FR" dirty="0" err="1"/>
              <a:t>rispote</a:t>
            </a:r>
            <a:r>
              <a:rPr lang="fr-FR" dirty="0"/>
              <a:t> COVID maintenant qu'il n'est plus nécessaire, ou ... </a:t>
            </a:r>
            <a:r>
              <a:rPr lang="en-US" dirty="0"/>
              <a:t>?</a:t>
            </a:r>
          </a:p>
        </p:txBody>
      </p:sp>
    </p:spTree>
    <p:extLst>
      <p:ext uri="{BB962C8B-B14F-4D97-AF65-F5344CB8AC3E}">
        <p14:creationId xmlns:p14="http://schemas.microsoft.com/office/powerpoint/2010/main" val="5303372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107CFD-4075-47EF-8B73-EAF525BA2823}"/>
              </a:ext>
            </a:extLst>
          </p:cNvPr>
          <p:cNvPicPr>
            <a:picLocks noChangeAspect="1"/>
          </p:cNvPicPr>
          <p:nvPr/>
        </p:nvPicPr>
        <p:blipFill rotWithShape="1">
          <a:blip r:embed="rId2"/>
          <a:srcRect t="-17314" b="-17314"/>
          <a:stretch/>
        </p:blipFill>
        <p:spPr>
          <a:xfrm>
            <a:off x="0" y="0"/>
            <a:ext cx="12192000" cy="6858000"/>
          </a:xfrm>
          <a:prstGeom prst="rect">
            <a:avLst/>
          </a:prstGeom>
          <a:solidFill>
            <a:schemeClr val="tx1"/>
          </a:solidFill>
        </p:spPr>
      </p:pic>
      <p:sp>
        <p:nvSpPr>
          <p:cNvPr id="2" name="Title 1">
            <a:extLst>
              <a:ext uri="{FF2B5EF4-FFF2-40B4-BE49-F238E27FC236}">
                <a16:creationId xmlns:a16="http://schemas.microsoft.com/office/drawing/2014/main" id="{2FD4AC89-6D86-411E-BF28-A434D7B0490B}"/>
              </a:ext>
            </a:extLst>
          </p:cNvPr>
          <p:cNvSpPr txBox="1">
            <a:spLocks/>
          </p:cNvSpPr>
          <p:nvPr/>
        </p:nvSpPr>
        <p:spPr>
          <a:xfrm>
            <a:off x="503523" y="342511"/>
            <a:ext cx="11407517" cy="6172978"/>
          </a:xfrm>
          <a:prstGeom prst="rect">
            <a:avLst/>
          </a:prstGeom>
        </p:spPr>
        <p:txBody>
          <a:bodyPr>
            <a:norm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bg1"/>
                </a:solidFill>
              </a:rPr>
              <a:t>.. </a:t>
            </a:r>
            <a:r>
              <a:rPr lang="fr-FR" dirty="0">
                <a:solidFill>
                  <a:schemeClr val="bg1"/>
                </a:solidFill>
              </a:rPr>
              <a:t>allons-nous recycler les solutions innovantes</a:t>
            </a:r>
            <a:endParaRPr lang="en-US" dirty="0"/>
          </a:p>
          <a:p>
            <a:endParaRPr lang="en-US" dirty="0"/>
          </a:p>
          <a:p>
            <a:endParaRPr lang="en-US" dirty="0"/>
          </a:p>
          <a:p>
            <a:endParaRPr lang="en-US" dirty="0"/>
          </a:p>
          <a:p>
            <a:endParaRPr lang="en-US" dirty="0"/>
          </a:p>
          <a:p>
            <a:endParaRPr lang="en-US" dirty="0"/>
          </a:p>
          <a:p>
            <a:pPr algn="r"/>
            <a:endParaRPr lang="en-US" dirty="0">
              <a:solidFill>
                <a:schemeClr val="bg1"/>
              </a:solidFill>
            </a:endParaRPr>
          </a:p>
          <a:p>
            <a:pPr algn="r"/>
            <a:r>
              <a:rPr lang="en-US" dirty="0">
                <a:solidFill>
                  <a:schemeClr val="bg1"/>
                </a:solidFill>
              </a:rPr>
              <a:t>… d</a:t>
            </a:r>
            <a:r>
              <a:rPr lang="fr-FR" dirty="0">
                <a:solidFill>
                  <a:schemeClr val="bg1"/>
                </a:solidFill>
              </a:rPr>
              <a:t>ans d'autres défis de santé publique </a:t>
            </a:r>
            <a:r>
              <a:rPr lang="en-US" dirty="0">
                <a:solidFill>
                  <a:schemeClr val="bg1"/>
                </a:solidFill>
              </a:rPr>
              <a:t>?</a:t>
            </a:r>
          </a:p>
        </p:txBody>
      </p:sp>
    </p:spTree>
    <p:extLst>
      <p:ext uri="{BB962C8B-B14F-4D97-AF65-F5344CB8AC3E}">
        <p14:creationId xmlns:p14="http://schemas.microsoft.com/office/powerpoint/2010/main" val="25316130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174D3-6B10-409E-9110-EEBEAA7E38C0}"/>
              </a:ext>
            </a:extLst>
          </p:cNvPr>
          <p:cNvSpPr>
            <a:spLocks noGrp="1"/>
          </p:cNvSpPr>
          <p:nvPr>
            <p:ph type="title"/>
          </p:nvPr>
        </p:nvSpPr>
        <p:spPr>
          <a:xfrm>
            <a:off x="650668" y="629266"/>
            <a:ext cx="5638620" cy="731183"/>
          </a:xfrm>
        </p:spPr>
        <p:txBody>
          <a:bodyPr>
            <a:normAutofit fontScale="90000"/>
          </a:bodyPr>
          <a:lstStyle/>
          <a:p>
            <a:r>
              <a:rPr lang="en-US" dirty="0" err="1"/>
              <a:t>Qu'avons</a:t>
            </a:r>
            <a:r>
              <a:rPr lang="en-US" dirty="0"/>
              <a:t>-nous </a:t>
            </a:r>
            <a:r>
              <a:rPr lang="en-US" dirty="0" err="1"/>
              <a:t>créé</a:t>
            </a:r>
            <a:r>
              <a:rPr lang="en-US" dirty="0"/>
              <a:t>?</a:t>
            </a:r>
          </a:p>
        </p:txBody>
      </p:sp>
      <p:pic>
        <p:nvPicPr>
          <p:cNvPr id="18" name="Picture 17" descr="abstract image">
            <a:extLst>
              <a:ext uri="{FF2B5EF4-FFF2-40B4-BE49-F238E27FC236}">
                <a16:creationId xmlns:a16="http://schemas.microsoft.com/office/drawing/2014/main" id="{D4405318-CC16-40AE-BFE1-B9E42D20DF34}"/>
              </a:ext>
            </a:extLst>
          </p:cNvPr>
          <p:cNvPicPr>
            <a:picLocks noChangeAspect="1"/>
          </p:cNvPicPr>
          <p:nvPr/>
        </p:nvPicPr>
        <p:blipFill rotWithShape="1">
          <a:blip r:embed="rId4"/>
          <a:srcRect l="22999" r="23682"/>
          <a:stretch/>
        </p:blipFill>
        <p:spPr>
          <a:xfrm>
            <a:off x="6100398" y="10"/>
            <a:ext cx="6094412" cy="6857990"/>
          </a:xfrm>
          <a:prstGeom prst="rect">
            <a:avLst/>
          </a:prstGeom>
        </p:spPr>
      </p:pic>
      <p:sp>
        <p:nvSpPr>
          <p:cNvPr id="78" name="Rectangle 77">
            <a:extLst>
              <a:ext uri="{FF2B5EF4-FFF2-40B4-BE49-F238E27FC236}">
                <a16:creationId xmlns:a16="http://schemas.microsoft.com/office/drawing/2014/main" id="{7527E565-DE8D-445C-9879-AD1D04415A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4" name="Content Placeholder 3" descr="SmartArt graphic">
            <a:extLst>
              <a:ext uri="{FF2B5EF4-FFF2-40B4-BE49-F238E27FC236}">
                <a16:creationId xmlns:a16="http://schemas.microsoft.com/office/drawing/2014/main" id="{C881A426-2B90-41D4-8B71-F9600C3FCE87}"/>
              </a:ext>
            </a:extLst>
          </p:cNvPr>
          <p:cNvGraphicFramePr>
            <a:graphicFrameLocks noGrp="1"/>
          </p:cNvGraphicFramePr>
          <p:nvPr>
            <p:ph idx="1"/>
            <p:extLst>
              <p:ext uri="{D42A27DB-BD31-4B8C-83A1-F6EECF244321}">
                <p14:modId xmlns:p14="http://schemas.microsoft.com/office/powerpoint/2010/main" val="22109414"/>
              </p:ext>
            </p:extLst>
          </p:nvPr>
        </p:nvGraphicFramePr>
        <p:xfrm>
          <a:off x="194876" y="1280161"/>
          <a:ext cx="5833358" cy="539098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3338816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F32CB-B5CF-4FEA-A464-6BE14133B8AC}"/>
              </a:ext>
            </a:extLst>
          </p:cNvPr>
          <p:cNvSpPr>
            <a:spLocks noGrp="1"/>
          </p:cNvSpPr>
          <p:nvPr>
            <p:ph type="title"/>
          </p:nvPr>
        </p:nvSpPr>
        <p:spPr>
          <a:xfrm>
            <a:off x="579203" y="252761"/>
            <a:ext cx="9404723" cy="1400530"/>
          </a:xfrm>
        </p:spPr>
        <p:txBody>
          <a:bodyPr/>
          <a:lstStyle/>
          <a:p>
            <a:r>
              <a:rPr lang="fr-FR" sz="3000" dirty="0"/>
              <a:t>Conservez les liens que vous avez noués pendant la pandémie afin de garantir une approche globale du gouvernement et de la société face à d'autres problèmes de santé.</a:t>
            </a:r>
            <a:endParaRPr lang="en-IE" sz="3000" dirty="0"/>
          </a:p>
        </p:txBody>
      </p:sp>
      <p:pic>
        <p:nvPicPr>
          <p:cNvPr id="2050" name="Picture 2" descr="May be an image of 11 people and people standing">
            <a:extLst>
              <a:ext uri="{FF2B5EF4-FFF2-40B4-BE49-F238E27FC236}">
                <a16:creationId xmlns:a16="http://schemas.microsoft.com/office/drawing/2014/main" id="{664E5DCC-2179-4FF2-B8D4-1140AF9E6BB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318367" y="2409477"/>
            <a:ext cx="5594349" cy="419576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82C821A-3D76-4496-8877-18703BD5B8F8}"/>
              </a:ext>
            </a:extLst>
          </p:cNvPr>
          <p:cNvSpPr txBox="1"/>
          <p:nvPr/>
        </p:nvSpPr>
        <p:spPr>
          <a:xfrm>
            <a:off x="991172" y="4850913"/>
            <a:ext cx="5115339" cy="1754326"/>
          </a:xfrm>
          <a:prstGeom prst="rect">
            <a:avLst/>
          </a:prstGeom>
          <a:noFill/>
        </p:spPr>
        <p:txBody>
          <a:bodyPr wrap="square" rtlCol="0">
            <a:spAutoFit/>
          </a:bodyPr>
          <a:lstStyle/>
          <a:p>
            <a:r>
              <a:rPr lang="en-GB" dirty="0"/>
              <a:t>Commission A</a:t>
            </a:r>
            <a:r>
              <a:rPr lang="fr-FR" dirty="0" err="1"/>
              <a:t>mbassadeurs</a:t>
            </a:r>
            <a:r>
              <a:rPr lang="fr-FR" dirty="0"/>
              <a:t> de la lutte contre la COVID-19 au Fidji -</a:t>
            </a:r>
          </a:p>
          <a:p>
            <a:r>
              <a:rPr lang="fr-FR" dirty="0"/>
              <a:t>Responsable de la Santé, la Police, la Commission de la concurrence et des Consommateurs</a:t>
            </a:r>
          </a:p>
          <a:p>
            <a:endParaRPr lang="en-IE" dirty="0"/>
          </a:p>
        </p:txBody>
      </p:sp>
    </p:spTree>
    <p:extLst>
      <p:ext uri="{BB962C8B-B14F-4D97-AF65-F5344CB8AC3E}">
        <p14:creationId xmlns:p14="http://schemas.microsoft.com/office/powerpoint/2010/main" val="34876499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F90AE-F262-4FF5-8FDD-CB7823BEF968}"/>
              </a:ext>
            </a:extLst>
          </p:cNvPr>
          <p:cNvSpPr>
            <a:spLocks noGrp="1"/>
          </p:cNvSpPr>
          <p:nvPr>
            <p:ph type="title"/>
          </p:nvPr>
        </p:nvSpPr>
        <p:spPr/>
        <p:txBody>
          <a:bodyPr/>
          <a:lstStyle/>
          <a:p>
            <a:r>
              <a:rPr lang="fr-FR" dirty="0"/>
              <a:t>La santé dans toutes les politiques</a:t>
            </a:r>
            <a:endParaRPr lang="en-IE" dirty="0"/>
          </a:p>
        </p:txBody>
      </p:sp>
      <p:sp>
        <p:nvSpPr>
          <p:cNvPr id="3" name="Content Placeholder 2">
            <a:extLst>
              <a:ext uri="{FF2B5EF4-FFF2-40B4-BE49-F238E27FC236}">
                <a16:creationId xmlns:a16="http://schemas.microsoft.com/office/drawing/2014/main" id="{819B45C6-A3E0-46C6-9721-97ACD9262A90}"/>
              </a:ext>
            </a:extLst>
          </p:cNvPr>
          <p:cNvSpPr>
            <a:spLocks noGrp="1"/>
          </p:cNvSpPr>
          <p:nvPr>
            <p:ph idx="1"/>
          </p:nvPr>
        </p:nvSpPr>
        <p:spPr>
          <a:xfrm>
            <a:off x="1103313" y="2052918"/>
            <a:ext cx="7631809" cy="4195481"/>
          </a:xfrm>
        </p:spPr>
        <p:txBody>
          <a:bodyPr>
            <a:normAutofit fontScale="92500" lnSpcReduction="20000"/>
          </a:bodyPr>
          <a:lstStyle/>
          <a:p>
            <a:r>
              <a:rPr lang="fr-FR" sz="2400" dirty="0"/>
              <a:t>Si elle n'est pas maintenue, d'autres secteurs chercheront à exclure la santé dans les décisions politiques des autres secteurs en représailles aux dommages causés par la pandémie.</a:t>
            </a:r>
          </a:p>
          <a:p>
            <a:endParaRPr lang="fr-FR" sz="2400" dirty="0"/>
          </a:p>
          <a:p>
            <a:r>
              <a:rPr lang="fr-FR" sz="2400" dirty="0"/>
              <a:t>Les considérations sanitaires augmentent les coûts initiaux ; pour mettre en avant de nouveaux marchés, par exemple le tourisme de la santé.</a:t>
            </a:r>
          </a:p>
          <a:p>
            <a:endParaRPr lang="fr-FR" sz="2400" dirty="0"/>
          </a:p>
          <a:p>
            <a:r>
              <a:rPr lang="fr-FR" sz="2400" dirty="0"/>
              <a:t>Néanmoins, les décideurs politiques sont plus conscients de la nécessité de prendre en compte les retours d'information de la santé sur plusieurs politiques.</a:t>
            </a:r>
            <a:endParaRPr lang="en-IE" sz="2400" dirty="0"/>
          </a:p>
        </p:txBody>
      </p:sp>
      <p:pic>
        <p:nvPicPr>
          <p:cNvPr id="3074" name="Picture 2" descr="https://www.greaterchristchurch.org.nz/assets/Images/greaterchristchurch/CHCH-Wellbeing-profile-2012__ResizedImageWzI1MCwzNTNd.png">
            <a:extLst>
              <a:ext uri="{FF2B5EF4-FFF2-40B4-BE49-F238E27FC236}">
                <a16:creationId xmlns:a16="http://schemas.microsoft.com/office/drawing/2014/main" id="{FBDF024E-20D2-422D-BEC5-4F4ED65424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43278" y="2251819"/>
            <a:ext cx="2893045" cy="4084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68666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DF5AC-BD63-4991-9563-EDFD98E33B0E}"/>
              </a:ext>
            </a:extLst>
          </p:cNvPr>
          <p:cNvSpPr>
            <a:spLocks noGrp="1"/>
          </p:cNvSpPr>
          <p:nvPr>
            <p:ph type="title"/>
          </p:nvPr>
        </p:nvSpPr>
        <p:spPr>
          <a:xfrm>
            <a:off x="646111" y="452717"/>
            <a:ext cx="4802189" cy="1455595"/>
          </a:xfrm>
        </p:spPr>
        <p:txBody>
          <a:bodyPr/>
          <a:lstStyle/>
          <a:p>
            <a:r>
              <a:rPr lang="fr-FR" sz="3000" dirty="0"/>
              <a:t>Maintien des liens avec l'ensemble de la société</a:t>
            </a:r>
            <a:endParaRPr lang="en-IE" sz="3000" dirty="0"/>
          </a:p>
        </p:txBody>
      </p:sp>
      <p:sp>
        <p:nvSpPr>
          <p:cNvPr id="3" name="Content Placeholder 2">
            <a:extLst>
              <a:ext uri="{FF2B5EF4-FFF2-40B4-BE49-F238E27FC236}">
                <a16:creationId xmlns:a16="http://schemas.microsoft.com/office/drawing/2014/main" id="{BE308EA2-3B2A-4062-B68A-3894A16DEB48}"/>
              </a:ext>
            </a:extLst>
          </p:cNvPr>
          <p:cNvSpPr>
            <a:spLocks noGrp="1"/>
          </p:cNvSpPr>
          <p:nvPr>
            <p:ph idx="1"/>
          </p:nvPr>
        </p:nvSpPr>
        <p:spPr>
          <a:xfrm>
            <a:off x="525518" y="2052918"/>
            <a:ext cx="4703980" cy="4195481"/>
          </a:xfrm>
        </p:spPr>
        <p:txBody>
          <a:bodyPr>
            <a:normAutofit/>
          </a:bodyPr>
          <a:lstStyle/>
          <a:p>
            <a:r>
              <a:rPr lang="fr-FR" dirty="0"/>
              <a:t>L'OMS Europe collabore avec l'OMT à une stratégie commune visant à renforcer les liens entre le tourisme et la santé publique dans les plus petits États d'Europe.</a:t>
            </a:r>
            <a:endParaRPr lang="en-IE" dirty="0"/>
          </a:p>
          <a:p>
            <a:r>
              <a:rPr lang="fr-FR" dirty="0"/>
              <a:t>Vers </a:t>
            </a:r>
            <a:r>
              <a:rPr lang="fr-FR" i="1" dirty="0"/>
              <a:t>" des touristes en bonne santé, des communautés en bonne santé, un environnement sain et des économies saines pour les générations actuelles et futures " </a:t>
            </a:r>
            <a:r>
              <a:rPr lang="fr-FR" dirty="0"/>
              <a:t>(</a:t>
            </a:r>
            <a:r>
              <a:rPr lang="fr-FR" dirty="0" err="1"/>
              <a:t>Zurab</a:t>
            </a:r>
            <a:r>
              <a:rPr lang="fr-FR" dirty="0"/>
              <a:t> </a:t>
            </a:r>
            <a:r>
              <a:rPr lang="fr-FR" dirty="0" err="1"/>
              <a:t>Pololikashvili</a:t>
            </a:r>
            <a:r>
              <a:rPr lang="fr-FR" dirty="0"/>
              <a:t>, secrétaire général de l'OMT</a:t>
            </a:r>
            <a:endParaRPr lang="en-IE" dirty="0"/>
          </a:p>
        </p:txBody>
      </p:sp>
      <p:pic>
        <p:nvPicPr>
          <p:cNvPr id="1026" name="Picture 2" descr="https://www.traveldailynews.com/assets/thumbnails/2d/2d384d29b6189313dc78d5d32f2e36e9.jpg">
            <a:extLst>
              <a:ext uri="{FF2B5EF4-FFF2-40B4-BE49-F238E27FC236}">
                <a16:creationId xmlns:a16="http://schemas.microsoft.com/office/drawing/2014/main" id="{387ECB77-C6AA-4087-A064-9CA37CE6F1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8300" y="714103"/>
            <a:ext cx="6477000" cy="3810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2093115-0821-4545-8678-B57D23B02D19}"/>
              </a:ext>
            </a:extLst>
          </p:cNvPr>
          <p:cNvSpPr/>
          <p:nvPr/>
        </p:nvSpPr>
        <p:spPr>
          <a:xfrm>
            <a:off x="6021827" y="4860391"/>
            <a:ext cx="6096000" cy="1200329"/>
          </a:xfrm>
          <a:prstGeom prst="rect">
            <a:avLst/>
          </a:prstGeom>
        </p:spPr>
        <p:txBody>
          <a:bodyPr>
            <a:spAutoFit/>
          </a:bodyPr>
          <a:lstStyle/>
          <a:p>
            <a:pPr marL="285750" indent="-285750">
              <a:buFont typeface="Wingdings" panose="05000000000000000000" pitchFamily="2" charset="2"/>
              <a:buChar char="Ø"/>
            </a:pPr>
            <a:r>
              <a:rPr lang="fr-FR" dirty="0"/>
              <a:t>Protection des personnes vulnérables ?</a:t>
            </a:r>
          </a:p>
          <a:p>
            <a:pPr marL="285750" indent="-285750">
              <a:buFont typeface="Wingdings" panose="05000000000000000000" pitchFamily="2" charset="2"/>
              <a:buChar char="Ø"/>
            </a:pPr>
            <a:endParaRPr lang="fr-FR" dirty="0"/>
          </a:p>
          <a:p>
            <a:pPr marL="285750" indent="-285750">
              <a:buFont typeface="Wingdings" panose="05000000000000000000" pitchFamily="2" charset="2"/>
              <a:buChar char="Ø"/>
            </a:pPr>
            <a:r>
              <a:rPr lang="fr-FR" dirty="0"/>
              <a:t>Utilisation de masques dans les lieux très fréquentés ?</a:t>
            </a:r>
            <a:endParaRPr lang="en-IE" dirty="0"/>
          </a:p>
        </p:txBody>
      </p:sp>
    </p:spTree>
    <p:extLst>
      <p:ext uri="{BB962C8B-B14F-4D97-AF65-F5344CB8AC3E}">
        <p14:creationId xmlns:p14="http://schemas.microsoft.com/office/powerpoint/2010/main" val="123339837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comp training ppt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mp training ppt theme" id="{38E2F2EF-C4AB-4166-AC88-AF211F03C7E1}" vid="{7421EA10-7307-4866-8A4B-942296AE789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Status xmlns="71af3243-3dd4-4a8d-8c0d-dd76da1f02a5">Not started</Statu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b385d60f68dd989dca1fdc827799d853">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1911b479caf7b199da365455750e4572"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8C54328-0E3E-40FC-9B9C-E60E585EE030}">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dcmitype/"/>
    <ds:schemaRef ds:uri="16c05727-aa75-4e4a-9b5f-8a80a1165891"/>
    <ds:schemaRef ds:uri="71af3243-3dd4-4a8d-8c0d-dd76da1f02a5"/>
    <ds:schemaRef ds:uri="http://www.w3.org/XML/1998/namespace"/>
  </ds:schemaRefs>
</ds:datastoreItem>
</file>

<file path=customXml/itemProps2.xml><?xml version="1.0" encoding="utf-8"?>
<ds:datastoreItem xmlns:ds="http://schemas.openxmlformats.org/officeDocument/2006/customXml" ds:itemID="{D333AA69-F09C-4769-984A-89F31444738D}">
  <ds:schemaRefs>
    <ds:schemaRef ds:uri="http://schemas.microsoft.com/sharepoint/v3/contenttype/forms"/>
  </ds:schemaRefs>
</ds:datastoreItem>
</file>

<file path=customXml/itemProps3.xml><?xml version="1.0" encoding="utf-8"?>
<ds:datastoreItem xmlns:ds="http://schemas.openxmlformats.org/officeDocument/2006/customXml" ds:itemID="{F4172B9F-030A-4864-9C8F-117B052D02C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Digital design</Template>
  <TotalTime>0</TotalTime>
  <Words>619</Words>
  <Application>Microsoft Office PowerPoint</Application>
  <PresentationFormat>Widescreen</PresentationFormat>
  <Paragraphs>68</Paragraphs>
  <Slides>15</Slides>
  <Notes>3</Notes>
  <HiddenSlides>0</HiddenSlides>
  <MMClips>0</MMClips>
  <ScaleCrop>false</ScaleCrop>
  <HeadingPairs>
    <vt:vector size="4" baseType="variant">
      <vt:variant>
        <vt:lpstr>Theme</vt:lpstr>
      </vt:variant>
      <vt:variant>
        <vt:i4>2</vt:i4>
      </vt:variant>
      <vt:variant>
        <vt:lpstr>Slide Titles</vt:lpstr>
      </vt:variant>
      <vt:variant>
        <vt:i4>15</vt:i4>
      </vt:variant>
    </vt:vector>
  </HeadingPairs>
  <TitlesOfParts>
    <vt:vector size="17" baseType="lpstr">
      <vt:lpstr>Ion</vt:lpstr>
      <vt:lpstr>comp training ppt theme</vt:lpstr>
      <vt:lpstr>Formation Complète</vt:lpstr>
      <vt:lpstr>PowerPoint Presentation</vt:lpstr>
      <vt:lpstr>Rassembler le tout</vt:lpstr>
      <vt:lpstr>PowerPoint Presentation</vt:lpstr>
      <vt:lpstr>PowerPoint Presentation</vt:lpstr>
      <vt:lpstr>Qu'avons-nous créé?</vt:lpstr>
      <vt:lpstr>Conservez les liens que vous avez noués pendant la pandémie afin de garantir une approche globale du gouvernement et de la société face à d'autres problèmes de santé.</vt:lpstr>
      <vt:lpstr>La santé dans toutes les politiques</vt:lpstr>
      <vt:lpstr>Maintien des liens avec l'ensemble de la société</vt:lpstr>
      <vt:lpstr>Systèmes de surveillance</vt:lpstr>
      <vt:lpstr>Interopérabilité de la santé numérique </vt:lpstr>
      <vt:lpstr>La technologie des vaccins a beaucoup évolué...</vt:lpstr>
      <vt:lpstr>Gestion d'infodémies &amp; l'art de la communication</vt:lpstr>
      <vt:lpstr>Diapositive supplémentaire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Formation Complète</dc:title>
  <dc:creator/>
  <cp:lastModifiedBy/>
  <cp:revision>18</cp:revision>
  <dcterms:created xsi:type="dcterms:W3CDTF">2022-05-29T20:40:50Z</dcterms:created>
  <dcterms:modified xsi:type="dcterms:W3CDTF">2022-07-21T01:09:45Z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